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6.7961330003228002E-3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1.043691853621E-2</c:v>
                </c:pt>
                <c:pt idx="17">
                  <c:v>5.9466163752824996E-3</c:v>
                </c:pt>
                <c:pt idx="18">
                  <c:v>9.6278550837906995E-3</c:v>
                </c:pt>
                <c:pt idx="19">
                  <c:v>7.3624774170163998E-3</c:v>
                </c:pt>
                <c:pt idx="20">
                  <c:v>0</c:v>
                </c:pt>
                <c:pt idx="21">
                  <c:v>6.7961330003228002E-3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3B-42C2-9B96-E690552F74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671672"/>
        <c:axId val="281586912"/>
      </c:lineChart>
      <c:catAx>
        <c:axId val="349671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86912"/>
        <c:crosses val="autoZero"/>
        <c:auto val="1"/>
        <c:lblAlgn val="ctr"/>
        <c:lblOffset val="100"/>
        <c:noMultiLvlLbl val="0"/>
      </c:catAx>
      <c:valAx>
        <c:axId val="28158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71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50709-3614-4A95-9A56-3D2E2364D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EB51D0-4131-4A35-B012-206CDF1CB9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30855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61E3F-31EC-4091-B28F-915999F0A4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CA079-3C71-4F64-9EF3-B8BFAD7DB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9905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20180509_101532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By Hour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Renault</dc:title>
  <dc:creator>Administrator</dc:creator>
  <cp:lastModifiedBy>Administrator</cp:lastModifiedBy>
  <cp:revision>1</cp:revision>
  <dcterms:created xsi:type="dcterms:W3CDTF">2018-05-09T10:18:44Z</dcterms:created>
  <dcterms:modified xsi:type="dcterms:W3CDTF">2018-05-09T10:18:48Z</dcterms:modified>
</cp:coreProperties>
</file>