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65CD-4F32-A7CF-B79531B745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787952"/>
        <c:axId val="338790248"/>
      </c:lineChart>
      <c:catAx>
        <c:axId val="33878795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90248"/>
        <c:crosses val="autoZero"/>
        <c:auto val="1"/>
        <c:lblAlgn val="ctr"/>
        <c:lblOffset val="100"/>
        <c:noMultiLvlLbl val="0"/>
      </c:catAx>
      <c:valAx>
        <c:axId val="338790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78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2BD37-B0D9-46EE-A626-28A78DBC6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590CFB-FC24-44E3-A0C7-BFA0510EDF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67189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7603E-8C10-42F4-B460-6CFA449B4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93A52-F8E8-46A2-9D2C-14C11796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6704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20180509_101319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Renault</dc:title>
  <dc:creator>Administrator</dc:creator>
  <cp:lastModifiedBy>Administrator</cp:lastModifiedBy>
  <cp:revision>1</cp:revision>
  <dcterms:created xsi:type="dcterms:W3CDTF">2018-05-09T10:13:46Z</dcterms:created>
  <dcterms:modified xsi:type="dcterms:W3CDTF">2018-05-09T10:13:53Z</dcterms:modified>
</cp:coreProperties>
</file>