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1.132438706755E-2</c:v>
                </c:pt>
                <c:pt idx="2">
                  <c:v>0</c:v>
                </c:pt>
                <c:pt idx="3">
                  <c:v>0</c:v>
                </c:pt>
                <c:pt idx="4">
                  <c:v>1.1326311020501001E-2</c:v>
                </c:pt>
                <c:pt idx="5">
                  <c:v>0</c:v>
                </c:pt>
                <c:pt idx="6">
                  <c:v>1.1892626571526E-2</c:v>
                </c:pt>
                <c:pt idx="7">
                  <c:v>3.3978355787362999E-3</c:v>
                </c:pt>
                <c:pt idx="8">
                  <c:v>3.3977778532840001E-3</c:v>
                </c:pt>
                <c:pt idx="9">
                  <c:v>1.0193853106577E-2</c:v>
                </c:pt>
                <c:pt idx="10">
                  <c:v>0</c:v>
                </c:pt>
                <c:pt idx="11">
                  <c:v>1.5291299250726E-2</c:v>
                </c:pt>
                <c:pt idx="12">
                  <c:v>6.7961330003228002E-3</c:v>
                </c:pt>
                <c:pt idx="13">
                  <c:v>1.8690000849544999E-2</c:v>
                </c:pt>
                <c:pt idx="14">
                  <c:v>8.4957436324401003E-3</c:v>
                </c:pt>
                <c:pt idx="15">
                  <c:v>5.0974461794641001E-3</c:v>
                </c:pt>
                <c:pt idx="16">
                  <c:v>3.3981819726446E-3</c:v>
                </c:pt>
                <c:pt idx="17">
                  <c:v>5.0971863531331001E-3</c:v>
                </c:pt>
                <c:pt idx="18">
                  <c:v>5.0973595677438997E-3</c:v>
                </c:pt>
                <c:pt idx="19">
                  <c:v>0</c:v>
                </c:pt>
                <c:pt idx="20">
                  <c:v>1.1893434823977001E-2</c:v>
                </c:pt>
                <c:pt idx="21">
                  <c:v>0</c:v>
                </c:pt>
                <c:pt idx="22">
                  <c:v>1.6991487264879999E-3</c:v>
                </c:pt>
                <c:pt idx="23">
                  <c:v>3.3982974529761E-3</c:v>
                </c:pt>
                <c:pt idx="24">
                  <c:v>5.0976194117346996E-3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3.3988749723841E-3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E5-4325-8C36-5C7617278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672104"/>
        <c:axId val="283875232"/>
      </c:lineChart>
      <c:dateAx>
        <c:axId val="34967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75232"/>
        <c:crosses val="autoZero"/>
        <c:auto val="1"/>
        <c:lblOffset val="100"/>
        <c:baseTimeUnit val="days"/>
      </c:dateAx>
      <c:valAx>
        <c:axId val="28387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7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2B992-9E1F-469F-AF0E-2F8736B7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91E306-6C7C-4279-881F-08D7BB16DC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538831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E6073-8F22-4C18-99A5-D3D91CE4A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41421-3365-4F54-9A83-7FC30D705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555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20180509_101313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2018-05-09T10:13:59Z</dcterms:created>
  <dcterms:modified xsi:type="dcterms:W3CDTF">2018-05-09T10:14:03Z</dcterms:modified>
</cp:coreProperties>
</file>