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B67AC-A776-45A7-9BFB-B3481B872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742112"/>
              </p:ext>
            </p:extLst>
          </p:nvPr>
        </p:nvGraphicFramePr>
        <p:xfrm>
          <a:off x="457200" y="1468438"/>
          <a:ext cx="82296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36217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1732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9917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091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9786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019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896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312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07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- 2018-04-29 19:36:47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أكيد لديك الفرصة بالفوز ماعليك سوى المشاركة بصوتك للفوز برينو كوليوس.
للمزيد من المعلومات تفضل بزيارة الرابط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course you have a big chance of winning Renualt Kolese, you just need to come and sing. 
For more info click: http://bit.ly/arvoice
#KoleosKaraoke #KSA #Cars #Competition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8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- 2018-04-25 16:31:31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أكيد ليست بالمسافة البعيدة للفوز برينو كوليوس.للمزيد من المعلومات تفضل بزيارة الرابط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sure not the far of winning Renualt Kolese. For more info: https://bit.ly/2J2gIJV
#KoleosKaraoke  #KSA #Cars #Competition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4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- 2018-04-24 19:13:06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لاتفوت فرصة ربح رينو كوليوس فقط بمشاركتنا صوتك. للمزيد من المعلومات تفضل بزيارة الرابط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of winning Renault Kolese with sharing your voice. For more info click: https://bit.ly/2J2gIJV
#KoleosKaraoke  #KSA #Cars #Competition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5458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5C2FBBF-5FEF-4C11-ADCE-0C233893C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D6DF1-9B23-4D90-A274-5EF5E0AD2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0718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87972-8ED9-4707-AA41-7EB2934AD9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77200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63641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403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565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583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588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055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3492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760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10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- 2018-04-23 21:09:58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مشاركات محبي رينو بمسابقة سمعنا صوتك بالرياض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Snapshots of Renault's fans participation in The Voice competition in Riyadh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
‏#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6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- 2018-04-21 21:01:25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578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- 2018-04-19 16:19:59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تشارككم احتفال افتتاح صالات السينما في الرياض
#رينو #سينما #الرياض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joining you in celebrating the opening of cinema halls in Riyadh
#Renault #Cinema 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3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- 2018-04-18 18:49:55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تشارككم احتفال افتتاح صالات السينما في الرياض
#رينو #سينما #الرياض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joining you in celebrating the opening of cinema halls in Riyadh
#Renault #Cinema 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7802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B198AA0-EEE6-433E-9C72-B0D34E07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563C6-74BD-4BCE-8374-C5DBEC670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15939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415D13-81D5-4CE6-895E-AB72A20763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70143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7142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218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945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418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231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70135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3009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304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78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- 2018-04-17 19:04:28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سمعنا‪ ‬صوتك لفرصة ربح سيارة رينو.زورونا بمعارضنا بجدة من تاريخ 19 الى 21 أبريل من 4 الى 10 مساءً‬
‫للمزيد من المعلومات تفضل بزيارة الرابط 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‫ ‬
Sing and get a chance to win a car from Renault, Visit us in Jeddah showrooms only from 19 until 21 of April from 4 till 10pm 
For more info click : https://bit.ly/2vi3gzy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29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- 2018-04-16 18:16:01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فرصة بجامعة الأميرة نورة بنت عبدالرحمن لجميع الفتيات لتجربة رينو كابتشر و ميجان والتمتع بجميع ميزات السيارة .
#رينو #سيارة #كابتشر 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chance for all women to discover Renault Captur and Renault Megane at Princess Noura University. So don’t miss out.
#Renault #Car #Captur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4079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5D337D1-D6E7-434A-B7B6-71695E9C0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66F99-AF80-4A4E-A824-249BC8BAE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07574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5197D0-2A56-4075-A873-E31D27D72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4112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17795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646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569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646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471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5310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420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9626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45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- 2018-04-15 19:40:05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سمعنا‪ ‬صوتك لفرصة ربح سيارة رينو.زورونا بمعارضنا بجدة من تاريخ 19 الى 21 أبريل من 4 الى 10 مساءً‬
‫للمزيد من المعلومات تفضل بزيارة الرابط 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‫ ‬
Sing and get a chance to win a car from Renault, Visit us in Jeddah showrooms only from 19 until 21 of April from 4 till 10pm 
For more info click : https://bit.ly/2vi3gzy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6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- 2018-04-14 18:22:21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 كوليوس كاريوكي بالدمام .شاركنا وادخل السحب على سياره كوليوس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0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- 2018-04-13 17:53:42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 كوليوس كاريوكي بالدمام .شاركنا وادخل السحب على سياره كوليوس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249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- 2018-04-12 16:21:49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 كوليوس كاريوكي بالدمام .شاركنا وادخل السحب على سياره كوليوس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9009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35FFF82-AD9E-4037-918C-D1E4FA949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535355-3224-4B7A-850F-DD08639B93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7085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3CDB5C-4989-40C2-A60A-361CFA280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29648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59331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03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738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54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274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6816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46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8605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45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- 2018-04-10 17:07:12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ظل وجود مستشعر أسفل المصد، فإن كل ما تحتاجه هو إشارة بسيطة بقدمك لفتح الصندوق الخلفي بسهولة. ميزة عملية جدًا عندما تكون يديك مشغولة. إكتشف أكثر عن رينو كوليوس على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http://bit.ly/2FBAQkY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a sensor located under the bumper, all you need is a simple gesture with your foot to open the boot with ease. Discover more about Renault KOLEOS with the link: 
http://bit.ly/2InDhcO
#Renault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98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- 2018-04-09 17:29:36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تناسب رينو كابتشر المرآب لديك؟
اكتشف أبعادها بالتفصيل على الرابط التالي: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http://bit.ly/2p9Xxpr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Renault CAPTUR fit in your garage? Discover its dimensions in detail in the below link: http://bit.ly/2Gnpylt
#Renault #CAPTUR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5176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B5CF75-DEFC-4724-9340-85720FB2C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5AE32-420A-4C19-9287-110907157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78454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1F26C-BCA3-4E5D-A517-114B774D1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9523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07607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4089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2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1981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363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0242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691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626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91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- 2018-04-08 17:07:44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بالحماية في جميع المواقف مع سيارتك رينو داستر. لقد قمنا بتقوية بنية الهيكل وأضفنا خصائص للسلامة الفعالة والكامنة. انطلق براحة بال تامة
#رينو #السعودية #سيارات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Stay protected in any situation with your Renault DUSTER. We have strengthened the body structure and fitted active and passive safety features. Drive with peace of mind
#Renault #DUSTER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04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- 2018-04-07 16:43:16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معنا اليوم مباراة الهلال والأهلي في صالة عرض رينو طريق خريص وشاركنا متعة التجربة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0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- 2018-04-05 19:09:28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 مباشر معنا من الرياض ..شاركنا متعة التجربة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589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1AF18E4-6B5F-4492-9334-4C44E66CA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59BCB-03DF-4E9C-AD49-75E762358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07742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9087B-C497-42FD-9132-D224906C5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73621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80818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418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0431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96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555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844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655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79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9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- 2018-04-05 19:05:47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ظل وجود مستشعر أسفل المصد، فإن كل ما تحتاجه هو إشارة بسيطة بقدمك لفتح الصندوق الخلفي بسهولة. ميزة عملية جدًا عندما تكون يديك مشغولة. إكتشف أكثر عن رينو كوليوس على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http://bit.ly/2FBAQkY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a sensor located under the bumper, all you need is a simple gesture with your foot to open the boot with ease. Discover more about Renault KOLEOS with the link: 
http://bit.ly/2InDhcO
#Renault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65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- 2018-04-05 16:21:56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Sing, Drive &amp; Win! Come and join us from 4pm to 10pm in Renault Khurais Showroom #KoleosKaraoke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- 2018-04-02 16:55:48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بالرياض من تاريخ 5 الى 7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
Sing and get a chance to win a car from Renault, Visit us in Riyadh showrooms from 5th until 7th of April from 4 till 10pm 
For more info click: http://bit.ly/arvoice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0375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25DE9D3-B1F6-449C-86E5-6B577C38F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6CDBD-42E8-4455-9584-F91C343F1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9813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DC73A-66C2-43C8-BBD6-8BF6302E9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0931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6197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751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285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230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8223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961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2260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0580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17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- 2018-04-02 16:37:06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اغتنم فرصة الفوز بسيارة جديدة من رينو، فقط شارك بصوتك بأقرب صالة عرض لرينو في جدة، الرياض والدمام 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
Your voice could win you a new Renault car, you just need to sing, share and win. Visit your nearest showroom at Jeddah, Riyadh, and Dammam to participate
For more info click : http://bit.ly/arvoice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45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- 2018-04-02 11:33:59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تحميل سهل، وصول سريع للأغراض، باب جانبي، والمزيد. تعرف أكثر على تفاصيل رينو دوكر فان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http://bit.ly/2DlidzP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Easy loading, quick access to objects, side door, and more. Get to know more details about Renault DOKKER Van through the link: http://bit.ly/2DoWN4I
#Renault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0072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4B4535F-2822-4222-8190-2C70E9CCF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BD962-149D-48E8-B5A6-C997A0AA5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56729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20180509_101058</Template>
  <TotalTime>2</TotalTime>
  <Words>602</Words>
  <Application>Microsoft Office PowerPoint</Application>
  <PresentationFormat>On-screen Show (4:3)</PresentationFormat>
  <Paragraphs>264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Arial</vt:lpstr>
      <vt:lpstr>Lato</vt:lpstr>
      <vt:lpstr>quintly_template</vt:lpstr>
      <vt:lpstr>Facebook Own Posts Table | Renault - 1 of 8</vt:lpstr>
      <vt:lpstr>Facebook Own Posts Table | Renault - 2 of 8</vt:lpstr>
      <vt:lpstr>Facebook Own Posts Table | Renault - 3 of 8</vt:lpstr>
      <vt:lpstr>Facebook Own Posts Table | Renault - 4 of 8</vt:lpstr>
      <vt:lpstr>Facebook Own Posts Table | Renault - 5 of 8</vt:lpstr>
      <vt:lpstr>Facebook Own Posts Table | Renault - 6 of 8</vt:lpstr>
      <vt:lpstr>Facebook Own Posts Table | Renault - 7 of 8</vt:lpstr>
      <vt:lpstr>Facebook Own Posts Table | Renault - 8 of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8</dc:title>
  <dc:creator>Administrator</dc:creator>
  <cp:lastModifiedBy>Administrator</cp:lastModifiedBy>
  <cp:revision>1</cp:revision>
  <dcterms:created xsi:type="dcterms:W3CDTF">2018-05-09T10:10:59Z</dcterms:created>
  <dcterms:modified xsi:type="dcterms:W3CDTF">2018-05-09T10:13:43Z</dcterms:modified>
</cp:coreProperties>
</file>