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A6B21E-2FD5-413E-B05C-CA988EB0AC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1178090"/>
              </p:ext>
            </p:extLst>
          </p:nvPr>
        </p:nvGraphicFramePr>
        <p:xfrm>
          <a:off x="457200" y="1468438"/>
          <a:ext cx="82296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192682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34656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58835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30005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62163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62358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15387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57401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89550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0663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399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 - Gulf Advantage Automobiles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05073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03C0559-8A3F-4D29-A940-B729D5114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Renault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B773F-93CA-4741-9834-0CB7B76431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8114683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20180509_100620</Template>
  <TotalTime>0</TotalTime>
  <Words>38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Facebook Key Metrics Table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Renault</dc:title>
  <dc:creator>Administrator</dc:creator>
  <cp:lastModifiedBy>Administrator</cp:lastModifiedBy>
  <cp:revision>1</cp:revision>
  <dcterms:created xsi:type="dcterms:W3CDTF">2018-05-09T10:06:21Z</dcterms:created>
  <dcterms:modified xsi:type="dcterms:W3CDTF">2018-05-09T10:06:26Z</dcterms:modified>
</cp:coreProperties>
</file>