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9.9484669412443997E-3</c:v>
                </c:pt>
                <c:pt idx="2">
                  <c:v>0</c:v>
                </c:pt>
                <c:pt idx="3">
                  <c:v>0</c:v>
                </c:pt>
                <c:pt idx="4">
                  <c:v>2.9848964240940998E-2</c:v>
                </c:pt>
                <c:pt idx="5">
                  <c:v>0</c:v>
                </c:pt>
                <c:pt idx="6">
                  <c:v>0</c:v>
                </c:pt>
                <c:pt idx="7">
                  <c:v>5.9672992003819E-3</c:v>
                </c:pt>
                <c:pt idx="8">
                  <c:v>1.1932462263588E-2</c:v>
                </c:pt>
                <c:pt idx="9">
                  <c:v>2.9827596492275E-2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5.9616072493143997E-3</c:v>
                </c:pt>
                <c:pt idx="15">
                  <c:v>1.1921793037673E-2</c:v>
                </c:pt>
                <c:pt idx="16">
                  <c:v>1.19189511323E-2</c:v>
                </c:pt>
                <c:pt idx="17">
                  <c:v>5.9587653438208004E-3</c:v>
                </c:pt>
                <c:pt idx="18">
                  <c:v>1.1915400655347E-2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1.1907597046916E-2</c:v>
                </c:pt>
                <c:pt idx="24">
                  <c:v>1.7860332202178999E-2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1.785501725985E-2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B9-49AF-8C94-D25DCF03F0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231240"/>
        <c:axId val="278962104"/>
      </c:lineChart>
      <c:dateAx>
        <c:axId val="282231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962104"/>
        <c:crosses val="autoZero"/>
        <c:auto val="1"/>
        <c:lblOffset val="100"/>
        <c:baseTimeUnit val="days"/>
      </c:dateAx>
      <c:valAx>
        <c:axId val="278962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231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FB6DE-579E-4281-B408-6FECF1612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Renault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C4B89B-F731-4603-9028-FD23DAD55D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706059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A864DB-4BCA-43B7-97AC-1A9D06A1DB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E33524-6260-4784-BDFD-A93533086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981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20180509_095158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 Rate | Renault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| Renault</dc:title>
  <dc:creator>Administrator</dc:creator>
  <cp:lastModifiedBy>Administrator</cp:lastModifiedBy>
  <cp:revision>1</cp:revision>
  <dcterms:created xsi:type="dcterms:W3CDTF">2018-05-09T09:51:59Z</dcterms:created>
  <dcterms:modified xsi:type="dcterms:W3CDTF">2018-05-09T09:52:03Z</dcterms:modified>
</cp:coreProperties>
</file>