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5.9697928481882E-3</c:v>
                </c:pt>
                <c:pt idx="1">
                  <c:v>1.1938872970392001E-2</c:v>
                </c:pt>
                <c:pt idx="2">
                  <c:v>-1.1937447773666E-2</c:v>
                </c:pt>
                <c:pt idx="3">
                  <c:v>5.9694364851958E-3</c:v>
                </c:pt>
                <c:pt idx="4">
                  <c:v>-1.7907240494240001E-2</c:v>
                </c:pt>
                <c:pt idx="5">
                  <c:v>2.9850746268657E-2</c:v>
                </c:pt>
                <c:pt idx="6">
                  <c:v>1.1936735302894999E-2</c:v>
                </c:pt>
                <c:pt idx="7">
                  <c:v>1.1935310616458999E-2</c:v>
                </c:pt>
                <c:pt idx="8">
                  <c:v>2.9834715675159999E-2</c:v>
                </c:pt>
                <c:pt idx="9">
                  <c:v>-1.1930326890957001E-2</c:v>
                </c:pt>
                <c:pt idx="10">
                  <c:v>2.9829375969455001E-2</c:v>
                </c:pt>
                <c:pt idx="11">
                  <c:v>2.9820480706149E-2</c:v>
                </c:pt>
                <c:pt idx="12">
                  <c:v>5.9623181492964002E-3</c:v>
                </c:pt>
                <c:pt idx="13">
                  <c:v>1.1923925356226999E-2</c:v>
                </c:pt>
                <c:pt idx="14">
                  <c:v>-1.1922503725782E-2</c:v>
                </c:pt>
                <c:pt idx="15">
                  <c:v>4.1733738746795E-2</c:v>
                </c:pt>
                <c:pt idx="16">
                  <c:v>5.9594755661502002E-3</c:v>
                </c:pt>
                <c:pt idx="17">
                  <c:v>1.1918240867648E-2</c:v>
                </c:pt>
                <c:pt idx="18">
                  <c:v>2.3833641184532E-2</c:v>
                </c:pt>
                <c:pt idx="19">
                  <c:v>2.3827962113540001E-2</c:v>
                </c:pt>
                <c:pt idx="20">
                  <c:v>1.1911142874159E-2</c:v>
                </c:pt>
                <c:pt idx="21">
                  <c:v>0</c:v>
                </c:pt>
                <c:pt idx="22">
                  <c:v>5.9548621449413003E-3</c:v>
                </c:pt>
                <c:pt idx="23">
                  <c:v>2.9772537811123E-2</c:v>
                </c:pt>
                <c:pt idx="24">
                  <c:v>-1.7858205845585999E-2</c:v>
                </c:pt>
                <c:pt idx="25">
                  <c:v>-1.7861395570374E-2</c:v>
                </c:pt>
                <c:pt idx="26">
                  <c:v>1.7864586434824001E-2</c:v>
                </c:pt>
                <c:pt idx="27">
                  <c:v>2.9768992617290001E-2</c:v>
                </c:pt>
                <c:pt idx="28">
                  <c:v>1.7856079995238E-2</c:v>
                </c:pt>
                <c:pt idx="29">
                  <c:v>3.5705784337063E-2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47-4498-8E40-8F1DECF96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078368"/>
        <c:axId val="352081648"/>
      </c:lineChart>
      <c:dateAx>
        <c:axId val="352078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81648"/>
        <c:crosses val="autoZero"/>
        <c:auto val="1"/>
        <c:lblOffset val="100"/>
        <c:baseTimeUnit val="days"/>
      </c:dateAx>
      <c:valAx>
        <c:axId val="35208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7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70BE3-FF65-4C2A-A0B9-BA5377DEE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149B4B-8366-4D9F-A129-DC47FD2785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63113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BB1F6-072C-47DB-A631-E635C9CBF1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11EC2-B3A8-4D58-A574-9DBBB4602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773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20180509_095149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Renault</dc:title>
  <dc:creator>Administrator</dc:creator>
  <cp:lastModifiedBy>Administrator</cp:lastModifiedBy>
  <cp:revision>1</cp:revision>
  <dcterms:created xsi:type="dcterms:W3CDTF">2018-05-09T09:51:50Z</dcterms:created>
  <dcterms:modified xsi:type="dcterms:W3CDTF">2018-05-09T09:51:54Z</dcterms:modified>
</cp:coreProperties>
</file>