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34B3-467A-8612-9B9A9429E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66408"/>
        <c:axId val="278966736"/>
      </c:lineChart>
      <c:catAx>
        <c:axId val="278966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66736"/>
        <c:crosses val="autoZero"/>
        <c:auto val="1"/>
        <c:lblAlgn val="ctr"/>
        <c:lblOffset val="100"/>
        <c:noMultiLvlLbl val="0"/>
      </c:catAx>
      <c:valAx>
        <c:axId val="27896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66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A6254-508E-4457-B509-9D280EA94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AC2C8-AF4E-479D-A816-B581319027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0842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0EAFB-DF5A-4246-8D65-E4302D5C9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210A5-A33C-43EC-96E9-71CDC755A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801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20180509_094629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Renault</dc:title>
  <dc:creator>Administrator</dc:creator>
  <cp:lastModifiedBy>Administrator</cp:lastModifiedBy>
  <cp:revision>1</cp:revision>
  <dcterms:created xsi:type="dcterms:W3CDTF">2018-05-09T09:46:30Z</dcterms:created>
  <dcterms:modified xsi:type="dcterms:W3CDTF">2018-05-09T09:46:33Z</dcterms:modified>
</cp:coreProperties>
</file>