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6405"/>
  </p:normalViewPr>
  <p:slideViewPr>
    <p:cSldViewPr snapToGrid="0">
      <p:cViewPr varScale="1">
        <p:scale>
          <a:sx n="113" d="100"/>
          <a:sy n="113" d="100"/>
        </p:scale>
        <p:origin x="2040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5/9/2018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5/9/2018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5/9/2018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238B6CB-B10C-4E8D-A431-9C39E67EE8B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00123847"/>
              </p:ext>
            </p:extLst>
          </p:nvPr>
        </p:nvGraphicFramePr>
        <p:xfrm>
          <a:off x="457200" y="1468438"/>
          <a:ext cx="8229600" cy="4079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402854402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081780235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07443953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35944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@abdulmajed777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@RenaultGAA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11399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@FYounishussein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@RenaultGAA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64782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@umit_yuksel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@RenaultGAA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36406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@abomtab2012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@RenaultGAA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05334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@mohammed34411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@RenaultGAA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34236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@al_jazirah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@RenaultGAA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90464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@MonyAlarabi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@RenaultGAA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33298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@ferasalmaddah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@RenaultGAA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77248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@SamSamSam27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@RenaultGAA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67293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@Nassers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@RenaultGAA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4593635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9B72A33A-3B8C-4520-ACCE-897C87374D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 - Key Influencers (top 10) | Renault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C75A6D5-69E4-4E82-9916-25C49D68933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</p:spTree>
    <p:extLst>
      <p:ext uri="{BB962C8B-B14F-4D97-AF65-F5344CB8AC3E}">
        <p14:creationId xmlns:p14="http://schemas.microsoft.com/office/powerpoint/2010/main" val="12897710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20180509_093534</Template>
  <TotalTime>0</TotalTime>
  <Words>101</Words>
  <Application>Microsoft Office PowerPoint</Application>
  <PresentationFormat>On-screen Show (4:3)</PresentationFormat>
  <Paragraphs>35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Lato</vt:lpstr>
      <vt:lpstr>Calibri</vt:lpstr>
      <vt:lpstr>Arial</vt:lpstr>
      <vt:lpstr>quintly_template</vt:lpstr>
      <vt:lpstr>TW - Key Influencers (top 10) | Renault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 - Key Influencers (top 10) | Renault</dc:title>
  <dc:creator>Administrator</dc:creator>
  <cp:lastModifiedBy>Administrator</cp:lastModifiedBy>
  <cp:revision>1</cp:revision>
  <dcterms:created xsi:type="dcterms:W3CDTF">2018-05-09T09:35:34Z</dcterms:created>
  <dcterms:modified xsi:type="dcterms:W3CDTF">2018-05-09T09:35:42Z</dcterms:modified>
</cp:coreProperties>
</file>