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509039-871A-4E30-9ECD-05185A569B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5090500"/>
              </p:ext>
            </p:extLst>
          </p:nvPr>
        </p:nvGraphicFramePr>
        <p:xfrm>
          <a:off x="457200" y="1468438"/>
          <a:ext cx="8229600" cy="439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66551272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937810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73319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20923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3361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@f_hhk7 - 2018-04-30 19:30:56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@RenaultGAA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انا حقيقة قاعد اعاني من الوكيل نفسه السيارة قطعها الاستهلاكية تخلص بسرعة و قلتوا انكم بتتواصلون معي ولا…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https://t.co/AA7Tfzh5Oh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2329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@so_1444 - 2018-04-30 17:09:34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@RenaultGAA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نصيحة ياشباب ابعدو عن هذه الشركة والله انا قبل ما اشتري منهم كانت الناس تقولي لاتشتري منهم ترى بتندم وف…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https://t.co/4hL2kM3rWj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408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@SamSamSam27 - 2018-04-29 19:37:48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@RenaultGAA Its Koleos .... not Kolese .. 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1263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@so_1444 - 2018-04-29 16:42:18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@RenaultGAA 4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ايام ولم يتم التواصل شركة سيئة بكل معنى الكلمة وليس لديها مصداقية تجاه العملاء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3688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@abdulmajed777 - 2018-04-28 18:04:03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@RenaultGAA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متى سيكون الرد 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1917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@abdulmajed777 - 2018-04-28 16:12:01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@RenaultGAA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لديكم رسالة على الخاص بإنتظار الرد وشكرا 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843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@4sale01 - 2018-04-26 20:50:49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@M_kaldi_A @RenaultGAA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ارسل رقمك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0136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@Nassers - 2018-04-26 16:32:07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@RenaultGAA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أعزائي أفضلية الخليج، اتمنى ما تطلبون بيانات المتصل على 800 اذا استفسر، اتصلت اسأل عن وقت الدوام بأحد ف…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https://t.co/lqMLRaehGc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553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@abdulmajed777 - 2018-04-26 12:05:12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@RenaultGAA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لديكم رسالة على الخاص شكرًا 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555579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4FBAB12-8E3F-4BAE-9277-3C40B1C52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Renault - 1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5EFA64-9809-4D5B-B096-C7531590B2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001746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CC736B-3EA4-41DB-896E-8B6C0A5E6C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188378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28180872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21600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1494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213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279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@M_kaldi_A - 2018-04-26 05:28:49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@4sale01 @RenaultGAA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تواصل معي واتس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20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@M_kaldi_A - 2018-04-26 05:28:22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@ka66om @RenaultGAA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كوليوس فقط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4219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@ka66om - 2018-04-25 23:51:01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@M_kaldi_A @RenaultGAA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كولويس  فقط   ولا  كولويس وداستر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763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@so_1444 - 2018-04-25 17:35:40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@RenaultGAA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نصيحة ياشباب ابعدو عن هذه الشركة والله انا قبل ما اشتري منهم كانت الناس تقولي لاتشتري منهم ترى بتندم وف…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https://t.co/SmTEztv1Gd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70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@4sale01 - 2018-04-25 16:54:57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@M_kaldi_A @RenaultGAA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ضيفني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0145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@so_1444 - 2018-04-25 13:51:20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@RenaultGAA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نصيحة ياشباب ابعدو عن هذه الشركة والله انا قبل ما اشتري منهم كانت الناس تقولي لاتشتري منهم ترى بتندم وف…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https://t.co/COHZGKHRUn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943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@so_1444 - 2018-04-25 13:50:01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@RenaultGAA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نصيحة ياشباب ابعدو عن هذه الشركة والله انا قبل ما اشتري منهم كانت الناس تقولي لاتشتري منهم ترى بتندم وف…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https://t.co/S0o419LA5b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233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@so_1444 - 2018-04-25 13:49:47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@RenaultGAA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نصيحة ياشباب ابعدو عن هذه الشركة والله انا قبل ما اشتري منهم كانت الناس تقولي لاتشتري منهم ترى بتندم وف…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https://t.co/5kCWK2YGkt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2633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@so_1444 - 2018-04-25 12:25:10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@RenaultGAA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ارسال المعلومات كاملة على الخاص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773100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E863DB6-C763-46BB-AA3E-1FAB5232E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Renault - 2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8EF1EB-99EB-4D63-BF3A-6EC1147473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84531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1FF6FE-4797-433D-A1D0-6F39C3A786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663008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09335125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845429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02225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30998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071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@f1_abood - 2018-04-24 22:16:24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@RenaultGAA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ياخي حرام عليكم. لي اكثر من سنتين أدور ل " رينو كليو سبورت" ليش ماتوفروها.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224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@abdulmajed777 - 2018-04-24 21:26:54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@RenaultGAA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ماذا ستفعلون بعد البيع اذا كان هذا تفاعلكم مع إستفسار بسيط 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04/25/2018 07:23:05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959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@abdulmajed777 - 2018-04-24 16:27:47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@RenaultGAA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لديكم استفسار وبإنتظار الإفادة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04/25/2018 07:23:05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284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@abdulmajed777 - 2018-04-24 10:56:42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@RenaultGAA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لديكم استفسار على الخاص شكرًا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04/25/2018 07:23:05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483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@mohammed34411 - 2018-04-24 09:03:30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@RenaultGAA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بكم سعرها كاش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824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@FYounishussein - 2018-04-24 01:21:42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@7alt7oob @RenaultGAA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الضل... علامة رينو... علامة +و- معكوسة.. فتحة اادركسون يسار تحت غير متطابقة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925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@FYounishussein - 2018-04-24 01:21:00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@aa_abouelsaadat @RenaultGAA 3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سيمبول
ميجان
كابتشر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945528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4B94E6B-5325-43D7-8DB1-EB0486F78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Renault - 3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F2D350-05F7-43A9-9FAE-0B46BA962C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11187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20180509_091442</Template>
  <TotalTime>1</TotalTime>
  <Words>474</Words>
  <Application>Microsoft Office PowerPoint</Application>
  <PresentationFormat>On-screen Show (4:3)</PresentationFormat>
  <Paragraphs>118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Calibri</vt:lpstr>
      <vt:lpstr>Lato</vt:lpstr>
      <vt:lpstr>Arial</vt:lpstr>
      <vt:lpstr>quintly_template</vt:lpstr>
      <vt:lpstr>Twitter Mentions Table | Renault - 1 of 3</vt:lpstr>
      <vt:lpstr>Twitter Mentions Table | Renault - 2 of 3</vt:lpstr>
      <vt:lpstr>Twitter Mentions Table | Renault - 3 of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Mentions Table | Renault - 1 of 3</dc:title>
  <dc:creator>Administrator</dc:creator>
  <cp:lastModifiedBy>Administrator</cp:lastModifiedBy>
  <cp:revision>1</cp:revision>
  <dcterms:created xsi:type="dcterms:W3CDTF">2018-05-09T09:15:34Z</dcterms:created>
  <dcterms:modified xsi:type="dcterms:W3CDTF">2018-05-09T09:16:43Z</dcterms:modified>
</cp:coreProperties>
</file>