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FAF805-3F9B-47A0-B727-55D4D3AD21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5176960"/>
              </p:ext>
            </p:extLst>
          </p:nvPr>
        </p:nvGraphicFramePr>
        <p:xfrm>
          <a:off x="457200" y="1468438"/>
          <a:ext cx="8229600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246117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33314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04206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08616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00405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50445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041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- 2018-04-29 19:35:21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أكيد لديك الفرصة بالفوز ماعليك سوى المشاركة بصوتك للفوز برينو كوليوس.
للمزيد من المعلومات تفضل بزيارة الرابط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https://t.co/Rukh9VOxlZ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#كوليوس #السعودية #سيارات #مسابقة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https://t.co/ryUQpASkGe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2672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- 2018-04-25 16:31:43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أكيد ليست بالمسافة البعيدة للفوز برينو كوليوس.للمزيد من المعلومات تفضل بزيارة الرابط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https://t.co/EsQ8ZPURER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#كوليوس #السعودية #سيارات #مسابقة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 sure not the far of winning Renualt Kolese. For more info: https://t.co/EsQ8ZPURER
#KoleosKaraoke  #KSA #Cars #Competition https://t.co/1V5G2vOWJK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829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- 2018-04-24 18:00:35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لاتفوت فرصة ربح رينو كوليوس فقط بمشاركتنا صوتك.للمزيد من المعلومات تفضل بزيارة الرابط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https://t.co/EsQ8ZPURER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#كوليوس #السعودية #سيارات #مسابقة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https://t.co/glV2SVuCVF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018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- 2018-04-19 16:21:27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تشارككم احتفال افتتاح صالات السينما في الرياض
#رينو #سينما #الرياض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is joining you in celebrating the opening of cinema halls in Riyadh
#Renault #Cinema #Riyadh https://t.co/1s65oxA1X3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34576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2407E7D-F3E3-4F76-B6BC-0B59CEB41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Renault - 1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478B67-4318-4E0A-87CD-4100D070D0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92738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906557-C283-4813-B7BA-70A03D0FAE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3334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563759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95071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30618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97630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96850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7975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730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- 2018-04-18 18:52:44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تشارككم احتفال افتتاح صالات السينما في الرياض 
#رينو #سينما #الرياض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is joining you in celebrating the opening of cinema halls in Riyadh 
#Renault #Cinema #Riyadh https://t.co/hHk57HUvZO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772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- 2018-04-17 19:07:14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سمعنا صوتك لفرصة ربح سيارة رينو.زورونا بمعارضنا بجدة من تاريخ 19 الى 21 أبريل من 4 الى 10 مساءً
للمزيد من المعلومات تفضل بزيارة الرابط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https://t.co/EsQ8ZPURER https://t.co/HRnLFPFNKl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648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- 2018-04-17 19:06:13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Sing and get a chance to win a car from Renault, Visit us in Jeddah showrooms only from 19 until 21 of April from 4 till 10pm 
For more info click : https://t.co/05Rm3Usd6M https://t.co/d8usHNK47B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158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- 2018-04-16 18:17:56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فرصة بجامعة الأميرة نورة بنت عبدالرحمن لجميع الفتيات لتجربة رينو كابتشر و ميجان والتمتع بجميع ميزات السيارة.
#رينو #سيارة #كابتشر  #ميجان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chance for all women to discover Renault #Captur and Renault #Megane at Princess Noura University. So don’t miss out.
#Renault #Car https://t.co/g2AA1QTxES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42220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2F9225E-A8DB-4395-A0DF-D62293661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Renault - 2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326F0C-5855-4D6D-B45C-27E15BE4FB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226271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3F8175-258D-4CD0-947F-6C750F7488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711273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775575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13888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57747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70203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092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454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564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- 2018-04-15 19:35:31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Sing and get a chance to win a car from Renault, Visit us in Jeddah show rooms from 19 until 21 of April from 4 till 10pm 
For more info click: https://t.co/Rukh9VOxlZ https://t.co/j0tnqgA74u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8264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- 2018-04-15 19:34:10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سمعنا صوتك لفرصة ربح سيارة رينو.زورونا بمعارضنا بجدة من تاريخ 19 الى 21 أبريل من 4 الى 10 مساءً
للمزيد من المعلومات تفضل بزيارة الرابط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https://t.co/Rukh9VOxlZ https://t.co/I8HRLwk0OP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268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- 2018-04-10 17:07:49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ظل وجود مستشعر أسفل المصد، فإن كل ما تحتاجه هو إشارة بسيطة بقدمك لفتح الصندوق الخلفي بسهولة. ميزة عملية جدًا عندما تكون يديك مشغولة. إكتشف أكثر عن رينو كوليوس على الرابط: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https://t.co/JDmtIVuKhY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#كوليوس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https://t.co/La0w82ZnT4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734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- 2018-04-09 17:30:00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تناسب رينو كابتشر المرآب لديك؟
اكتشف أبعادها بالتفصيل على الرابط التالي: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https://t.co/EaLCdImKFR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#تاليسمان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Will Renault CAPTUR fit in your garage? Discover its dimensions in detail in the below link: https://t.co/PDN0U1I5jU
#Renault #CAPTUR #KSA #Cars https://t.co/RpsFF457PR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95910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52F33B1-2DEF-48F0-9E68-32DBF7C55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Renault - 3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7BFED3-C140-4205-B387-610840B0DB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597111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D1F591-68CF-4C3D-8E73-4E2C63A117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230140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549574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1869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6479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44618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87670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73394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624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- 2018-04-08 17:09:02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تمتع بالحماية في جميع المواقف مع سيارتك رينو داستر. لقد قمنا بتقوية بنية الهيكل وأضفنا خصائص للسلامة الفعالة والكامنة. انطلق براحة بال تامة.
#رينو #السعودية #سيارات #داستر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https://t.co/Lwul6my3K8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101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- 2018-04-05 16:27:46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انتظاركم لنسعد بمشاركتكم بفعالية احلى صوت من الرابعة للعاشرة مساءا بصالة عرض رينو -طريق خريص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KoleosKaraoke https://t.co/7QyoFBHgCb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035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- 2018-04-02 16:56:49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Sing and get a chance to win a car from Renault, Visit us in Riyadh showrooms from 5th until 7th of April from 4 till 10pm 
For more info click:  https://t.co/Rukh9VOxlZ https://t.co/PvouYOneTI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743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- 2018-04-02 16:56:21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سمعنا صوتك لفرصة ربح سيارة رينو.زورونا بمعارضنا بالرياض من تاريخ 5 الى 7 أبريل من 4 الى 10 مساءً
للمزيد من المعلومات تفضل بزيارة الرابط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https://t.co/6jEIXdtK6T https://t.co/H85oa0ja8h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479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- 2018-04-02 11:35:26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تحميل سهل، وصول سريع للأغراض، باب جانبي، والمزيد. تعرف أكثر على تفاصيل رينو دوكر فان من خلال الرابط: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https://t.co/8oKY1d3h7j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https://t.co/k7RiL0Iv6k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49185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7E637D5-AEB3-41A2-AEEF-49EEC65A5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Renault - 4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D2AEB6-A987-4358-AE35-7887F272E2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7916915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20180509_091422</Template>
  <TotalTime>1</TotalTime>
  <Words>296</Words>
  <Application>Microsoft Office PowerPoint</Application>
  <PresentationFormat>On-screen Show (4:3)</PresentationFormat>
  <Paragraphs>135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Calibri</vt:lpstr>
      <vt:lpstr>Lato</vt:lpstr>
      <vt:lpstr>Arial</vt:lpstr>
      <vt:lpstr>quintly_template</vt:lpstr>
      <vt:lpstr>Twitter Own and Retweeted Tweets Table | Renault - 1 of 4</vt:lpstr>
      <vt:lpstr>Twitter Own and Retweeted Tweets Table | Renault - 2 of 4</vt:lpstr>
      <vt:lpstr>Twitter Own and Retweeted Tweets Table | Renault - 3 of 4</vt:lpstr>
      <vt:lpstr>Twitter Own and Retweeted Tweets Table | Renault - 4 of 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| Renault - 1 of 4</dc:title>
  <dc:creator>Administrator</dc:creator>
  <cp:lastModifiedBy>Administrator</cp:lastModifiedBy>
  <cp:revision>1</cp:revision>
  <dcterms:created xsi:type="dcterms:W3CDTF">2018-05-09T09:14:23Z</dcterms:created>
  <dcterms:modified xsi:type="dcterms:W3CDTF">2018-05-09T09:15:31Z</dcterms:modified>
</cp:coreProperties>
</file>