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0-402F-9893-C364F2B10B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90-402F-9893-C364F2B10B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90-402F-9893-C364F2B10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031920"/>
        <c:axId val="279963824"/>
      </c:barChart>
      <c:catAx>
        <c:axId val="27503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63824"/>
        <c:crosses val="autoZero"/>
        <c:auto val="1"/>
        <c:lblAlgn val="ctr"/>
        <c:lblOffset val="100"/>
        <c:noMultiLvlLbl val="0"/>
      </c:catAx>
      <c:valAx>
        <c:axId val="27996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3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C8D99-4B4E-483C-B119-89812AF56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4DEA4F-100E-431C-A3DE-CBF7F4B369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564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C7572-F019-4240-9C26-F16B0E556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679F-EDE8-4D7D-BCF2-4F6748F70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65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20180509_091127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2018-05-09T09:11:28Z</dcterms:created>
  <dcterms:modified xsi:type="dcterms:W3CDTF">2018-05-09T09:11:32Z</dcterms:modified>
</cp:coreProperties>
</file>