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DCE2-4920-AA40-7745E333B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722720"/>
        <c:axId val="281725344"/>
      </c:lineChart>
      <c:catAx>
        <c:axId val="28172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25344"/>
        <c:crosses val="autoZero"/>
        <c:auto val="1"/>
        <c:lblAlgn val="ctr"/>
        <c:lblOffset val="100"/>
        <c:noMultiLvlLbl val="0"/>
      </c:catAx>
      <c:valAx>
        <c:axId val="28172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2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A6AD9-3039-4A84-90E4-F54E438CE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CA726A-B3ED-4667-A84C-998F9AD2BA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008756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F8412-3A65-4C20-9913-7991052E6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A6DD3-9B5D-4ED7-A28D-455EB3F03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8984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20180509_091118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Change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Renault</dc:title>
  <dc:creator>Administrator</dc:creator>
  <cp:lastModifiedBy>Administrator</cp:lastModifiedBy>
  <cp:revision>1</cp:revision>
  <dcterms:created xsi:type="dcterms:W3CDTF">2018-05-09T09:11:19Z</dcterms:created>
  <dcterms:modified xsi:type="dcterms:W3CDTF">2018-05-09T09:11:23Z</dcterms:modified>
</cp:coreProperties>
</file>