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9705-4014-8890-D25102043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775280"/>
        <c:axId val="276887320"/>
      </c:lineChart>
      <c:catAx>
        <c:axId val="27377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87320"/>
        <c:crosses val="autoZero"/>
        <c:auto val="1"/>
        <c:lblAlgn val="ctr"/>
        <c:lblOffset val="100"/>
        <c:noMultiLvlLbl val="0"/>
      </c:catAx>
      <c:valAx>
        <c:axId val="27688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7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BD7D6-773A-486A-A5F4-FF7F61AC6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95F0E3-1BAC-4C42-964C-ABE33A0E5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24889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7336E-DFAD-4860-9E96-7ACD45A90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E1211-41C8-4CC5-B435-80741A61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055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20180509_090939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Renault</dc:title>
  <dc:creator>Administrator</dc:creator>
  <cp:lastModifiedBy>Administrator</cp:lastModifiedBy>
  <cp:revision>1</cp:revision>
  <dcterms:created xsi:type="dcterms:W3CDTF">2018-05-09T09:09:48Z</dcterms:created>
  <dcterms:modified xsi:type="dcterms:W3CDTF">2018-05-09T09:09:52Z</dcterms:modified>
</cp:coreProperties>
</file>