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F0247-C56B-42FA-8BFF-64CA9B22B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074242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73698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928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06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053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206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36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695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8991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212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11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75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4915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997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63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7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400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D95966B-24B2-48F1-9881-3A8D6B14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63393-3573-4313-8D01-570D5429D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47998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20180509_090933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Renault</dc:title>
  <dc:creator>Administrator</dc:creator>
  <cp:lastModifiedBy>Administrator</cp:lastModifiedBy>
  <cp:revision>1</cp:revision>
  <dcterms:created xsi:type="dcterms:W3CDTF">2018-05-09T09:09:39Z</dcterms:created>
  <dcterms:modified xsi:type="dcterms:W3CDTF">2018-05-09T09:09:45Z</dcterms:modified>
</cp:coreProperties>
</file>