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16752</c:v>
                </c:pt>
                <c:pt idx="1">
                  <c:v>16754</c:v>
                </c:pt>
                <c:pt idx="2">
                  <c:v>16752</c:v>
                </c:pt>
                <c:pt idx="3">
                  <c:v>16753</c:v>
                </c:pt>
                <c:pt idx="4">
                  <c:v>16750</c:v>
                </c:pt>
                <c:pt idx="5">
                  <c:v>16755</c:v>
                </c:pt>
                <c:pt idx="6">
                  <c:v>16757</c:v>
                </c:pt>
                <c:pt idx="7">
                  <c:v>16759</c:v>
                </c:pt>
                <c:pt idx="8">
                  <c:v>16764</c:v>
                </c:pt>
                <c:pt idx="9">
                  <c:v>16762</c:v>
                </c:pt>
                <c:pt idx="10">
                  <c:v>16767</c:v>
                </c:pt>
                <c:pt idx="11">
                  <c:v>16772</c:v>
                </c:pt>
                <c:pt idx="12">
                  <c:v>16773</c:v>
                </c:pt>
                <c:pt idx="13">
                  <c:v>16775</c:v>
                </c:pt>
                <c:pt idx="14">
                  <c:v>16773</c:v>
                </c:pt>
                <c:pt idx="15">
                  <c:v>16780</c:v>
                </c:pt>
                <c:pt idx="16">
                  <c:v>16781</c:v>
                </c:pt>
                <c:pt idx="17">
                  <c:v>16783</c:v>
                </c:pt>
                <c:pt idx="18">
                  <c:v>16787</c:v>
                </c:pt>
                <c:pt idx="19">
                  <c:v>16791</c:v>
                </c:pt>
                <c:pt idx="20">
                  <c:v>16793</c:v>
                </c:pt>
                <c:pt idx="21">
                  <c:v>16793</c:v>
                </c:pt>
                <c:pt idx="22">
                  <c:v>16794</c:v>
                </c:pt>
                <c:pt idx="23">
                  <c:v>16799</c:v>
                </c:pt>
                <c:pt idx="24">
                  <c:v>16796</c:v>
                </c:pt>
                <c:pt idx="25">
                  <c:v>16793</c:v>
                </c:pt>
                <c:pt idx="26">
                  <c:v>16796</c:v>
                </c:pt>
                <c:pt idx="27">
                  <c:v>16801</c:v>
                </c:pt>
                <c:pt idx="28">
                  <c:v>16804</c:v>
                </c:pt>
                <c:pt idx="29">
                  <c:v>16810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D9-413B-871A-51B5265A01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842560"/>
        <c:axId val="271842888"/>
      </c:lineChart>
      <c:dateAx>
        <c:axId val="27184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42888"/>
        <c:crosses val="autoZero"/>
        <c:auto val="1"/>
        <c:lblOffset val="100"/>
        <c:baseTimeUnit val="days"/>
      </c:dateAx>
      <c:valAx>
        <c:axId val="27184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84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EEF19-9D81-4702-8E86-741781D9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B274CF-FC4D-4893-879E-047ED03BC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15116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402AE-C5DA-4B32-AA74-C6100C51B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3EFD2-647D-4C27-BB56-E73C8294A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16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20180509_090931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Renault</dc:title>
  <dc:creator>Administrator</dc:creator>
  <cp:lastModifiedBy>Administrator</cp:lastModifiedBy>
  <cp:revision>1</cp:revision>
  <dcterms:created xsi:type="dcterms:W3CDTF">2018-05-09T09:09:31Z</dcterms:created>
  <dcterms:modified xsi:type="dcterms:W3CDTF">2018-05-09T09:09:36Z</dcterms:modified>
</cp:coreProperties>
</file>