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943</c:v>
                </c:pt>
                <c:pt idx="1">
                  <c:v>946</c:v>
                </c:pt>
                <c:pt idx="2">
                  <c:v>947</c:v>
                </c:pt>
                <c:pt idx="3">
                  <c:v>947</c:v>
                </c:pt>
                <c:pt idx="5">
                  <c:v>947</c:v>
                </c:pt>
                <c:pt idx="6">
                  <c:v>946</c:v>
                </c:pt>
                <c:pt idx="7">
                  <c:v>947</c:v>
                </c:pt>
                <c:pt idx="8">
                  <c:v>947</c:v>
                </c:pt>
                <c:pt idx="9">
                  <c:v>946</c:v>
                </c:pt>
                <c:pt idx="10">
                  <c:v>947</c:v>
                </c:pt>
                <c:pt idx="11">
                  <c:v>947</c:v>
                </c:pt>
                <c:pt idx="12">
                  <c:v>952</c:v>
                </c:pt>
                <c:pt idx="13">
                  <c:v>951</c:v>
                </c:pt>
                <c:pt idx="14">
                  <c:v>953</c:v>
                </c:pt>
                <c:pt idx="15">
                  <c:v>956</c:v>
                </c:pt>
                <c:pt idx="16">
                  <c:v>959</c:v>
                </c:pt>
                <c:pt idx="17">
                  <c:v>959</c:v>
                </c:pt>
                <c:pt idx="18">
                  <c:v>961</c:v>
                </c:pt>
                <c:pt idx="19">
                  <c:v>963</c:v>
                </c:pt>
                <c:pt idx="20">
                  <c:v>965</c:v>
                </c:pt>
                <c:pt idx="21">
                  <c:v>963</c:v>
                </c:pt>
                <c:pt idx="22">
                  <c:v>963</c:v>
                </c:pt>
                <c:pt idx="23">
                  <c:v>966</c:v>
                </c:pt>
                <c:pt idx="24">
                  <c:v>971</c:v>
                </c:pt>
                <c:pt idx="25">
                  <c:v>972</c:v>
                </c:pt>
                <c:pt idx="26">
                  <c:v>971</c:v>
                </c:pt>
                <c:pt idx="27">
                  <c:v>973</c:v>
                </c:pt>
                <c:pt idx="28">
                  <c:v>974</c:v>
                </c:pt>
                <c:pt idx="29">
                  <c:v>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23-45B1-A557-2413F3946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096536"/>
        <c:axId val="281093256"/>
      </c:lineChart>
      <c:dateAx>
        <c:axId val="28109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93256"/>
        <c:crosses val="autoZero"/>
        <c:auto val="1"/>
        <c:lblOffset val="100"/>
        <c:baseTimeUnit val="days"/>
      </c:dateAx>
      <c:valAx>
        <c:axId val="28109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9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3C5A7-45DD-41DE-A64C-9338209E8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45FEC4-72E0-404B-990C-710DDF339E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1633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74E92-D55F-4B37-86FD-FF728A0BE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A70EF-42AD-4F1A-A05D-5E0D057C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235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20180509_085417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Renault</dc:title>
  <dc:creator>Administrator</dc:creator>
  <cp:lastModifiedBy>Administrator</cp:lastModifiedBy>
  <cp:revision>1</cp:revision>
  <dcterms:created xsi:type="dcterms:W3CDTF">2018-05-09T08:54:18Z</dcterms:created>
  <dcterms:modified xsi:type="dcterms:W3CDTF">2018-05-09T08:54:22Z</dcterms:modified>
</cp:coreProperties>
</file>