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</c:v>
                </c:pt>
                <c:pt idx="18">
                  <c:v>11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8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33-4A17-B21A-29A2267E27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14352"/>
        <c:axId val="285515008"/>
      </c:lineChart>
      <c:dateAx>
        <c:axId val="28551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5008"/>
        <c:crosses val="autoZero"/>
        <c:auto val="1"/>
        <c:lblOffset val="100"/>
        <c:baseTimeUnit val="days"/>
      </c:dateAx>
      <c:valAx>
        <c:axId val="28551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91502-768D-4EA6-8F32-6DB8EA0F9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0F1C49-A873-4D3F-8F37-DBFC01B0B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80722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7824C-FD52-4E25-BDDF-5DDFEBEFA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415AB-99F5-422D-94F2-AE67C77A8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76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20180509_085341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 - Average Interactions Per Post (column)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- Average Interactions Per Post (column) | Renault</dc:title>
  <dc:creator>Administrator</dc:creator>
  <cp:lastModifiedBy>Administrator</cp:lastModifiedBy>
  <cp:revision>1</cp:revision>
  <dcterms:created xsi:type="dcterms:W3CDTF">2018-05-09T08:53:42Z</dcterms:created>
  <dcterms:modified xsi:type="dcterms:W3CDTF">2018-05-09T08:53:46Z</dcterms:modified>
</cp:coreProperties>
</file>