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B3F409-6AE9-4BA9-861F-A29196225A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4467980"/>
              </p:ext>
            </p:extLst>
          </p:nvPr>
        </p:nvGraphicFramePr>
        <p:xfrm>
          <a:off x="457200" y="1468438"/>
          <a:ext cx="8229600" cy="469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071288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54092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630837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28593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25909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092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- 2018-04-29 19:35:55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أكيد لديك الفرصة بالفوز ماعليك سوى المشاركة بصوتك للفوز برينو كوليوس.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للمزيد من المعلومات تفضل بزيارة الرابط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http://bit.ly/arvoice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#كوليوس #السعودية #سيارات #مسابقة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 course you have a big chance of winning Renualt Kolese, you just need to come and sing. 
For more info click: http://bit.ly/arvoice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#KoleosKaraoke #KSA #Cars #Competition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22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- 2018-04-24 19:12:03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لاتفوت فرصة ربح رينو كوليوس فقط بمشاركتنا صوتك. للمزيد من المعلومات تفضل بزيارة الرابط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https://bit.ly/2J2gIJV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#كوليوس #السعودية #سيارات #مسابقة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Don’t miss the chance of winning Renault Kolese with sharing your voice. For more info click: https://bit.ly/2J2gIJV
#KoleosKaraoke  #KSA #Cars #Competition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1.3458 %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213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- 2018-04-23 21:12:41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مقتطفات من مشاركات محبي رينو بمسابقة سمعنا صوتك بالرياض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Snapshots of Renault's fans participation in The Voice competition in Riyadh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#كوليوس
‏#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#KOLEOS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296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- 2018-04-19 16:20:39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تشارككم احتفال افتتاح صالات السينما في الرياض
#رينو #سينما #الرياض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is joining you in celebrating the opening of cinema halls in Riyadh
#Renault #Cinema #Riyadh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68332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23D9DB0-17CD-4A22-8595-5DBD1951D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Renault - 1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0EF5B9-FD18-411C-8DE9-80E0BF5AC8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531221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DA0805-6E1A-4E6D-AD37-AE2285F537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414450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0719892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41298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779894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91932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83179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410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- 2018-04-18 18:51:11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تشارككم احتفال افتتاح صالات السينما في الرياض ‬
‫#رينو #سينما #الرياض‬
‫ 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 is joining you in celebrating the opening of cinema halls in Riyadh 
#Renault #Cinema #Riyadh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12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- 2018-04-17 19:26:55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سمعنا‪ ‬صوتك لفرصة ربح سيارة رينو.زورونا بمعارضنا بجدة من تاريخ 19 الى 21 أبريل من 4 الى 10 مساءً‬
‫للمزيد من المعلومات تفضل بزيارة الرابط 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https://bit.ly/2J2gIJV
‫ ‬
Sing and get a chance to win a car from Renault, Visit us in Jeddah showrooms only from 19 until 21 of April from 4 till 10pm 
For more info click : https://bit.ly/2vi3gzy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258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- 2018-04-16 18:22:43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فرصة بجامعة الأميرة نورة بنت عبدالرحمن لجميع الفتيات لتجربة رينو كابتشر و ميجان والتمتع بجميع ميزات السيارة .
#رينو #سيارة #كابتشر  #ميجان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 chance for all women to discover Renault Captur and Renault Megane at Princess Noura University. So don’t miss out.
#Renault #Car #Captur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54607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A95A546-869D-43D2-8C59-0A234EDD7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Renault - 2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DE7665-4745-4963-9C35-AC9BC86A7D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8265778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F9B242-BF00-480C-A2FA-6B089A3575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545955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7820505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608382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54123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28797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7821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930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- 2018-04-15 19:37:48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سمعنا‪ ‬صوتك لفرصة ربح سيارة رينو.زورونا بمعارضنا بجدة من تاريخ 19 الى 21 أبريل من 4 الى 10 مساءً‬
‫للمزيد من المعلومات تفضل بزيارة الرابط ‬
‏‫‪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http://bit.ly/arvoice‬‬
‫ ‬
Sing and get a chance to win a car from Renault, Visit us in Jeddah showrooms only from 19 until 21 of April from 4 till 10pm 
For more info click : http://bit.ly/arvoice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774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- 2018-04-10 17:09:18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ظل وجود مستشعر أسفل المصد، فإن كل ما تحتاجه هو إشارة بسيطة بقدمك لفتح الصندوق الخلفي بسهولة. ميزة عملية جدًا عندما تكون يديك مشغولة. إكتشف أكثر عن رينو كوليوس على الرابط: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http://bit.ly/2FBAQkY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#كوليوس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With a sensor located under the bumper, all you need is a simple gesture with your foot to open the boot with ease. Discover more about Renault KOLEOS with the link: 
http://bit.ly/2InDhcO
#Renault #KOLEOS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19767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6E76695-7E20-42AC-BF4C-085F19B35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Renault - 3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6CEFF2-67BC-4397-9FE0-701926F8F7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2371090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0C523A-797A-459F-BB6A-6390557672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7952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825246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28064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422683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22243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06195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- 2018-04-09 17:34:17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تناسب رينو كابتشر المرآب لديك؟
اكتشف أبعادها بالتفصيل على الرابط التالي: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http://bit.ly/2p9Xxpr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Will Renault CAPTUR fit in your garage? Discover its dimensions in detail in the below link: http://bit.ly/2Gnpylt
#Renault #CAPTUR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034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- 2018-04-08 17:11:28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تمتع بالحماية في جميع المواقف مع سيارتك رينو داستر. لقد قمنا بتقوية بنية الهيكل وأضفنا خصائص للسلامة الفعالة والكامنة. انطلق براحة بال تامة
#رينو #السعودية #سيارات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Stay protected in any situation with your Renault DUSTER. We have strengthened the body structure and fitted active and passive safety features. Drive with peace of mind
#Renault #DUSTER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022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- 2018-04-02 17:37:48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سمعنا صوتك لفرصة ربح سيارة رينو.زورونا بمعارضنا بالرياض من تاريخ 5 الى 7 أبريل من 4 الى 10 مساءً
للمزيد من المعلومات تفضل بزيارة الرابط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http://bit.ly/arvoice
Sing and get a chance to win a car from Renault, Visit us in Riyadh showrooms from 5th until 7th of April from 4 till 10pm 
For more info click: http://bit.ly/arvoice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03874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630F60C-3FB3-413A-BBB7-B1FB3A960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Renault - 4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FB166-7AEF-4B78-8CE8-9829FA268E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156312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4BA220-DE67-482D-A2E1-7BE78C9FA1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400050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844079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702357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05530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63916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35994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140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renaultgaa - 2018-04-02 11:40:47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تحميل سهل، وصول سريع للأغراض، باب جانبي، والمزيد. تعرف أكثر على تفاصيل رينو دوكر فان من خلال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http://bit.ly/2DlidzP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.
.
‏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Easy loading, quick access to objects, side door, and more. Get to know more details about Renault DOKKER Van through the link: http://bit.ly/2DoWN4I ‏#Renault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68883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236655A-11A8-45EB-827D-D83F6ABA2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Renault - 5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3BEC3F-272D-4B8D-81F8-7F0A202BE8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4162081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20180509_084656</Template>
  <TotalTime>0</TotalTime>
  <Words>202</Words>
  <Application>Microsoft Office PowerPoint</Application>
  <PresentationFormat>On-screen Show (4:3)</PresentationFormat>
  <Paragraphs>104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Calibri</vt:lpstr>
      <vt:lpstr>Lato</vt:lpstr>
      <vt:lpstr>Arial</vt:lpstr>
      <vt:lpstr>quintly_template</vt:lpstr>
      <vt:lpstr>Instagram Posts Table | Renault - 1 of 5</vt:lpstr>
      <vt:lpstr>Instagram Posts Table | Renault - 2 of 5</vt:lpstr>
      <vt:lpstr>Instagram Posts Table | Renault - 3 of 5</vt:lpstr>
      <vt:lpstr>Instagram Posts Table | Renault - 4 of 5</vt:lpstr>
      <vt:lpstr>Instagram Posts Table | Renault - 5 of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Renault - 1 of 5</dc:title>
  <dc:creator>Administrator</dc:creator>
  <cp:lastModifiedBy>Administrator</cp:lastModifiedBy>
  <cp:revision>1</cp:revision>
  <dcterms:created xsi:type="dcterms:W3CDTF">2018-05-09T08:46:57Z</dcterms:created>
  <dcterms:modified xsi:type="dcterms:W3CDTF">2018-05-09T08:47:40Z</dcterms:modified>
</cp:coreProperties>
</file>