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BA98-4B85-8B30-853AC9A89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438736"/>
        <c:axId val="343505168"/>
      </c:lineChart>
      <c:catAx>
        <c:axId val="16343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05168"/>
        <c:crosses val="autoZero"/>
        <c:auto val="1"/>
        <c:lblAlgn val="ctr"/>
        <c:lblOffset val="100"/>
        <c:noMultiLvlLbl val="0"/>
      </c:catAx>
      <c:valAx>
        <c:axId val="34350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43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83FD5-407D-4864-8418-CFD1FD06A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28A2F0-7CC7-440F-932F-4AA458D16A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2745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713F1-D919-4A82-AE6B-3E4D009E8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BF934-526A-420A-9220-421029F28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60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20180509_083934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 - Average Interactions Per Post (column)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- Average Interactions Per Post (column) | Renault</dc:title>
  <dc:creator>Administrator</dc:creator>
  <cp:lastModifiedBy>Administrator</cp:lastModifiedBy>
  <cp:revision>1</cp:revision>
  <dcterms:created xsi:type="dcterms:W3CDTF">2018-05-09T08:39:34Z</dcterms:created>
  <dcterms:modified xsi:type="dcterms:W3CDTF">2018-05-09T08:39:39Z</dcterms:modified>
</cp:coreProperties>
</file>