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A92-4857-A2F3-725D9F298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35816"/>
        <c:axId val="286334504"/>
      </c:lineChart>
      <c:catAx>
        <c:axId val="2863358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34504"/>
        <c:crosses val="autoZero"/>
        <c:auto val="1"/>
        <c:lblAlgn val="ctr"/>
        <c:lblOffset val="100"/>
        <c:noMultiLvlLbl val="0"/>
      </c:catAx>
      <c:valAx>
        <c:axId val="28633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3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1F59E-6AEF-46C8-A8DE-E430CD2B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DEAC53-CAFE-4A03-9AE3-BDE792A66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743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C5A2-3E43-491E-9545-B5E407880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36587-6E1D-4B48-AF4E-5CF6ACC0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3439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20180509_083705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Renault</dc:title>
  <dc:creator>Administrator</dc:creator>
  <cp:lastModifiedBy>Administrator</cp:lastModifiedBy>
  <cp:revision>1</cp:revision>
  <dcterms:created xsi:type="dcterms:W3CDTF">2018-05-09T08:37:06Z</dcterms:created>
  <dcterms:modified xsi:type="dcterms:W3CDTF">2018-05-09T08:37:10Z</dcterms:modified>
</cp:coreProperties>
</file>