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1.2705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1.1621999999999999</c:v>
                </c:pt>
                <c:pt idx="8">
                  <c:v>1.1616</c:v>
                </c:pt>
                <c:pt idx="9">
                  <c:v>1.1621999999999999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0.84030000000000005</c:v>
                </c:pt>
                <c:pt idx="15">
                  <c:v>1.3620000000000001</c:v>
                </c:pt>
                <c:pt idx="16">
                  <c:v>0.73109999999999997</c:v>
                </c:pt>
                <c:pt idx="17">
                  <c:v>1.2513000000000001</c:v>
                </c:pt>
                <c:pt idx="18">
                  <c:v>1.1457999999999999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2.1806999999999999</c:v>
                </c:pt>
                <c:pt idx="23">
                  <c:v>1.3478000000000001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0.82179999999999997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A3-45BC-900F-FBDD45A5E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239992"/>
        <c:axId val="173243272"/>
      </c:lineChart>
      <c:dateAx>
        <c:axId val="17323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43272"/>
        <c:crosses val="autoZero"/>
        <c:auto val="1"/>
        <c:lblOffset val="100"/>
        <c:baseTimeUnit val="days"/>
      </c:dateAx>
      <c:valAx>
        <c:axId val="17324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B0064-DE08-438C-B64D-1278AE09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E4BCF4-2475-4AF5-AABE-F74E780F3E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3679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B7F59-5EB7-40A2-B973-FA62B6F19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FD204-6AEA-4859-AFDF-C50D7A16E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65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20180509_083654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Renault</dc:title>
  <dc:creator>Administrator</dc:creator>
  <cp:lastModifiedBy>Administrator</cp:lastModifiedBy>
  <cp:revision>1</cp:revision>
  <dcterms:created xsi:type="dcterms:W3CDTF">2018-05-09T08:36:58Z</dcterms:created>
  <dcterms:modified xsi:type="dcterms:W3CDTF">2018-05-09T08:37:03Z</dcterms:modified>
</cp:coreProperties>
</file>