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74FED4-5066-4C21-878E-677161B377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6785594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546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342610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36465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0428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593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2500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646213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517410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06476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6327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2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94863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C6E546A-0B84-4155-A2AD-6F1900F1F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620BE-15C1-4D9F-90A4-48DA61083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11515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20180509_083650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Renault</dc:title>
  <dc:creator>Administrator</dc:creator>
  <cp:lastModifiedBy>Administrator</cp:lastModifiedBy>
  <cp:revision>1</cp:revision>
  <dcterms:created xsi:type="dcterms:W3CDTF">2018-05-09T08:36:50Z</dcterms:created>
  <dcterms:modified xsi:type="dcterms:W3CDTF">2018-05-09T08:36:55Z</dcterms:modified>
</cp:coreProperties>
</file>