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75824-F26C-420D-B60C-25E11E027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850188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81492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5827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0726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2933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1531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0762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81334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3386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3172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9470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8573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89B042-ED67-4E81-A0EF-CABB1A6F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5398E-183E-4425-A1E5-5C657FDC7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63590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20180506_122803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2018-05-06T12:28:11Z</dcterms:created>
  <dcterms:modified xsi:type="dcterms:W3CDTF">2018-05-06T12:28:15Z</dcterms:modified>
</cp:coreProperties>
</file>