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C92E-475B-99EE-E1E93405FF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884176"/>
        <c:axId val="282261832"/>
      </c:lineChart>
      <c:catAx>
        <c:axId val="34988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61832"/>
        <c:crosses val="autoZero"/>
        <c:auto val="1"/>
        <c:lblAlgn val="ctr"/>
        <c:lblOffset val="100"/>
        <c:noMultiLvlLbl val="0"/>
      </c:catAx>
      <c:valAx>
        <c:axId val="28226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88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BAF7F6-BAA7-4F8B-B5BE-52489E8E53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A4BC9E-8B2A-4A4C-AA79-8553162D95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2065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FE3ECC-226B-4930-A998-9692CA3D90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BAA29E-1BE3-44F9-B09C-921B305D6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7595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20180506_122759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Fans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 Rabie Juice</dc:title>
  <dc:creator>Administrator</dc:creator>
  <cp:lastModifiedBy>Administrator</cp:lastModifiedBy>
  <cp:revision>1</cp:revision>
  <dcterms:created xsi:type="dcterms:W3CDTF">2018-05-06T12:28:04Z</dcterms:created>
  <dcterms:modified xsi:type="dcterms:W3CDTF">2018-05-06T12:28:07Z</dcterms:modified>
</cp:coreProperties>
</file>