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2.1730134405605001E-3</c:v>
                </c:pt>
                <c:pt idx="3">
                  <c:v>4.4401449565622001E-3</c:v>
                </c:pt>
                <c:pt idx="4">
                  <c:v>1.4169550957484E-3</c:v>
                </c:pt>
                <c:pt idx="5">
                  <c:v>1.1240189628610999E-2</c:v>
                </c:pt>
                <c:pt idx="6">
                  <c:v>8.6449824314186005E-2</c:v>
                </c:pt>
                <c:pt idx="7">
                  <c:v>2.5498447427867998E-3</c:v>
                </c:pt>
                <c:pt idx="8">
                  <c:v>3.7299655993299E-3</c:v>
                </c:pt>
                <c:pt idx="9">
                  <c:v>4.2488985910652003E-3</c:v>
                </c:pt>
                <c:pt idx="10">
                  <c:v>2.7378843895273001E-3</c:v>
                </c:pt>
                <c:pt idx="11">
                  <c:v>5.0975376061397001E-3</c:v>
                </c:pt>
                <c:pt idx="12">
                  <c:v>4.24746685796E-3</c:v>
                </c:pt>
                <c:pt idx="13">
                  <c:v>0</c:v>
                </c:pt>
                <c:pt idx="14">
                  <c:v>0</c:v>
                </c:pt>
                <c:pt idx="15">
                  <c:v>3.8694467540532E-3</c:v>
                </c:pt>
                <c:pt idx="16">
                  <c:v>2.7370755763196E-3</c:v>
                </c:pt>
                <c:pt idx="17">
                  <c:v>0</c:v>
                </c:pt>
                <c:pt idx="18">
                  <c:v>1.7934849300069E-3</c:v>
                </c:pt>
                <c:pt idx="19">
                  <c:v>0</c:v>
                </c:pt>
                <c:pt idx="20">
                  <c:v>0</c:v>
                </c:pt>
                <c:pt idx="21">
                  <c:v>6.2939930445083002E-3</c:v>
                </c:pt>
                <c:pt idx="22">
                  <c:v>3.0212878050439001E-3</c:v>
                </c:pt>
                <c:pt idx="23">
                  <c:v>0</c:v>
                </c:pt>
                <c:pt idx="24">
                  <c:v>3.0216558296238998E-3</c:v>
                </c:pt>
                <c:pt idx="25">
                  <c:v>0</c:v>
                </c:pt>
                <c:pt idx="26">
                  <c:v>5.7599444023726997E-3</c:v>
                </c:pt>
                <c:pt idx="27">
                  <c:v>0</c:v>
                </c:pt>
                <c:pt idx="28">
                  <c:v>6.6070646510714998E-3</c:v>
                </c:pt>
                <c:pt idx="29">
                  <c:v>2.6423744376696998E-3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00-4B53-8534-B4EF2D48EB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868912"/>
        <c:axId val="280865632"/>
      </c:lineChart>
      <c:dateAx>
        <c:axId val="280868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65632"/>
        <c:crosses val="autoZero"/>
        <c:auto val="1"/>
        <c:lblOffset val="100"/>
        <c:baseTimeUnit val="days"/>
      </c:dateAx>
      <c:valAx>
        <c:axId val="28086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6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41653-B560-4546-8006-DB2579079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0667EB-54F9-4F42-9A3F-C2EB39784C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43626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D759F-E985-4C91-A261-192AAAB11B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BEEDE-DE48-47F8-84CA-E1713043E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6919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20180506_122755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 Rabie Juice</dc:title>
  <dc:creator>Administrator</dc:creator>
  <cp:lastModifiedBy>Administrator</cp:lastModifiedBy>
  <cp:revision>1</cp:revision>
  <dcterms:created xsi:type="dcterms:W3CDTF">2018-05-06T12:27:56Z</dcterms:created>
  <dcterms:modified xsi:type="dcterms:W3CDTF">2018-05-06T12:28:00Z</dcterms:modified>
</cp:coreProperties>
</file>