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0.12307692307692</c:v>
                </c:pt>
                <c:pt idx="3">
                  <c:v>3.0782254030551001E-2</c:v>
                </c:pt>
                <c:pt idx="4">
                  <c:v>2.3080917851167001E-2</c:v>
                </c:pt>
                <c:pt idx="5">
                  <c:v>4.0398599515217001E-2</c:v>
                </c:pt>
                <c:pt idx="6">
                  <c:v>0.67886999135197001</c:v>
                </c:pt>
                <c:pt idx="7">
                  <c:v>3.0697799351509E-2</c:v>
                </c:pt>
                <c:pt idx="8">
                  <c:v>3.5485479725323003E-2</c:v>
                </c:pt>
                <c:pt idx="9">
                  <c:v>2.8769803214545999E-2</c:v>
                </c:pt>
                <c:pt idx="10">
                  <c:v>1.7250301880282998E-2</c:v>
                </c:pt>
                <c:pt idx="11">
                  <c:v>0.1130095004597</c:v>
                </c:pt>
                <c:pt idx="12">
                  <c:v>2.7767139027193001E-2</c:v>
                </c:pt>
                <c:pt idx="13">
                  <c:v>0</c:v>
                </c:pt>
                <c:pt idx="14">
                  <c:v>4.2121386176526998E-2</c:v>
                </c:pt>
                <c:pt idx="15">
                  <c:v>1.0529741734152999E-2</c:v>
                </c:pt>
                <c:pt idx="16">
                  <c:v>2.2975741446323E-2</c:v>
                </c:pt>
                <c:pt idx="17">
                  <c:v>7.6587271195526999E-3</c:v>
                </c:pt>
                <c:pt idx="18">
                  <c:v>0.32833649225584999</c:v>
                </c:pt>
                <c:pt idx="19">
                  <c:v>0</c:v>
                </c:pt>
                <c:pt idx="20">
                  <c:v>0</c:v>
                </c:pt>
                <c:pt idx="21">
                  <c:v>0.82283248432851996</c:v>
                </c:pt>
                <c:pt idx="22">
                  <c:v>2.8079848879359E-2</c:v>
                </c:pt>
                <c:pt idx="23">
                  <c:v>0</c:v>
                </c:pt>
                <c:pt idx="24">
                  <c:v>3.1595879131401002E-2</c:v>
                </c:pt>
                <c:pt idx="25">
                  <c:v>0</c:v>
                </c:pt>
                <c:pt idx="26">
                  <c:v>3.1605562579014E-2</c:v>
                </c:pt>
                <c:pt idx="27">
                  <c:v>0</c:v>
                </c:pt>
                <c:pt idx="28">
                  <c:v>9.0931715067864002E-2</c:v>
                </c:pt>
                <c:pt idx="29">
                  <c:v>2.0058839261835E-2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E5-4F1E-8A6A-0A3416F96D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962576"/>
        <c:axId val="346966184"/>
      </c:lineChart>
      <c:dateAx>
        <c:axId val="346962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966184"/>
        <c:crosses val="autoZero"/>
        <c:auto val="1"/>
        <c:lblOffset val="100"/>
        <c:baseTimeUnit val="days"/>
      </c:dateAx>
      <c:valAx>
        <c:axId val="34696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96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E8D7E-C614-4486-B595-D95D13704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16ECB0-EC35-4E59-B7CA-E110A53C9E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45923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3DEEA-FE5D-4BBA-9050-04A2A4E915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DC5EC-624F-4BAA-90C4-FBC4EC8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1785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20180506_102610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Rabie Juice</dc:title>
  <dc:creator>Administrator</dc:creator>
  <cp:lastModifiedBy>Administrator</cp:lastModifiedBy>
  <cp:revision>1</cp:revision>
  <dcterms:created xsi:type="dcterms:W3CDTF">2018-05-06T10:26:10Z</dcterms:created>
  <dcterms:modified xsi:type="dcterms:W3CDTF">2018-05-06T10:26:14Z</dcterms:modified>
</cp:coreProperties>
</file>