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330A-4E38-AE80-D4CB4984FA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710576"/>
        <c:axId val="285710904"/>
      </c:lineChart>
      <c:catAx>
        <c:axId val="28571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10904"/>
        <c:crosses val="autoZero"/>
        <c:auto val="1"/>
        <c:lblAlgn val="ctr"/>
        <c:lblOffset val="100"/>
        <c:noMultiLvlLbl val="0"/>
      </c:catAx>
      <c:valAx>
        <c:axId val="28571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1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28D03-E0C0-4C50-82DA-973DEAB74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A3BB98-D5B4-4BE7-96CA-2FD684FB4B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58547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E7670-52DA-4024-8D54-2F7F2297C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2159F-EEAF-4A28-9112-AAB898F75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0664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20180506_102520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 Rabie Juice</dc:title>
  <dc:creator>Administrator</dc:creator>
  <cp:lastModifiedBy>Administrator</cp:lastModifiedBy>
  <cp:revision>1</cp:revision>
  <dcterms:created xsi:type="dcterms:W3CDTF">2018-05-06T10:25:21Z</dcterms:created>
  <dcterms:modified xsi:type="dcterms:W3CDTF">2018-05-06T10:25:25Z</dcterms:modified>
</cp:coreProperties>
</file>