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4AFDD4-9B94-48E3-81E4-F85538A99B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3984592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37175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36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9843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8277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7543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5444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354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1405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8885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766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7461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7001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9582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1684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793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1587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D3CCCD8-D9B3-4B51-B3B6-86DE02C5E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EED6B-1021-4181-9765-46043F3C84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082887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20180506_102141</Template>
  <TotalTime>0</TotalTime>
  <Words>57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Twitter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 Rabie Juice</dc:title>
  <dc:creator>Administrator</dc:creator>
  <cp:lastModifiedBy>Administrator</cp:lastModifiedBy>
  <cp:revision>1</cp:revision>
  <dcterms:created xsi:type="dcterms:W3CDTF">2018-05-06T10:21:47Z</dcterms:created>
  <dcterms:modified xsi:type="dcterms:W3CDTF">2018-05-06T10:21:53Z</dcterms:modified>
</cp:coreProperties>
</file>