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@alrabiesocial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52016</c:v>
                </c:pt>
                <c:pt idx="1">
                  <c:v>52031</c:v>
                </c:pt>
                <c:pt idx="2">
                  <c:v>51970</c:v>
                </c:pt>
                <c:pt idx="3">
                  <c:v>51987</c:v>
                </c:pt>
                <c:pt idx="4">
                  <c:v>51995</c:v>
                </c:pt>
                <c:pt idx="5">
                  <c:v>51970</c:v>
                </c:pt>
                <c:pt idx="6">
                  <c:v>52100</c:v>
                </c:pt>
                <c:pt idx="7">
                  <c:v>52142</c:v>
                </c:pt>
                <c:pt idx="8">
                  <c:v>52127</c:v>
                </c:pt>
                <c:pt idx="9">
                  <c:v>52150</c:v>
                </c:pt>
                <c:pt idx="10">
                  <c:v>52196</c:v>
                </c:pt>
                <c:pt idx="11">
                  <c:v>52220</c:v>
                </c:pt>
                <c:pt idx="12">
                  <c:v>52220</c:v>
                </c:pt>
                <c:pt idx="13">
                  <c:v>52219</c:v>
                </c:pt>
                <c:pt idx="14">
                  <c:v>52241</c:v>
                </c:pt>
                <c:pt idx="15">
                  <c:v>52226</c:v>
                </c:pt>
                <c:pt idx="16">
                  <c:v>52232</c:v>
                </c:pt>
                <c:pt idx="17">
                  <c:v>52224</c:v>
                </c:pt>
                <c:pt idx="18">
                  <c:v>52243</c:v>
                </c:pt>
                <c:pt idx="19">
                  <c:v>52248</c:v>
                </c:pt>
                <c:pt idx="20">
                  <c:v>52225</c:v>
                </c:pt>
                <c:pt idx="21">
                  <c:v>52212</c:v>
                </c:pt>
                <c:pt idx="22">
                  <c:v>52253</c:v>
                </c:pt>
                <c:pt idx="23">
                  <c:v>52234</c:v>
                </c:pt>
                <c:pt idx="24">
                  <c:v>52210</c:v>
                </c:pt>
                <c:pt idx="25">
                  <c:v>52207</c:v>
                </c:pt>
                <c:pt idx="26">
                  <c:v>52206</c:v>
                </c:pt>
                <c:pt idx="27">
                  <c:v>52209</c:v>
                </c:pt>
                <c:pt idx="28">
                  <c:v>52266</c:v>
                </c:pt>
                <c:pt idx="29">
                  <c:v>52427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B95-4BC1-8A28-79DFFCA2A9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062240"/>
        <c:axId val="15645344"/>
      </c:lineChart>
      <c:dateAx>
        <c:axId val="2830622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645344"/>
        <c:crosses val="autoZero"/>
        <c:auto val="1"/>
        <c:lblOffset val="100"/>
        <c:baseTimeUnit val="days"/>
      </c:dateAx>
      <c:valAx>
        <c:axId val="15645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062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2244A-F798-451C-984D-7DF925CC1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Al Rabie Juice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349B7CE-EA95-4033-92E2-F85A09D8870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3228497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C56A40-383E-48EA-B5AC-23EBF60651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112A5-0B4C-447E-A48B-E6B640F6F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55735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20180506_102138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Followers Total | Al Rabie Juice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 | Al Rabie Juice</dc:title>
  <dc:creator>Administrator</dc:creator>
  <cp:lastModifiedBy>Administrator</cp:lastModifiedBy>
  <cp:revision>1</cp:revision>
  <dcterms:created xsi:type="dcterms:W3CDTF">2018-05-06T10:21:39Z</dcterms:created>
  <dcterms:modified xsi:type="dcterms:W3CDTF">2018-05-06T10:21:43Z</dcterms:modified>
</cp:coreProperties>
</file>