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45639</c:v>
                </c:pt>
                <c:pt idx="3">
                  <c:v>45638</c:v>
                </c:pt>
                <c:pt idx="5">
                  <c:v>45670</c:v>
                </c:pt>
                <c:pt idx="7">
                  <c:v>45695</c:v>
                </c:pt>
                <c:pt idx="8">
                  <c:v>45716</c:v>
                </c:pt>
                <c:pt idx="9">
                  <c:v>45739</c:v>
                </c:pt>
                <c:pt idx="10">
                  <c:v>45762</c:v>
                </c:pt>
                <c:pt idx="11">
                  <c:v>45778</c:v>
                </c:pt>
                <c:pt idx="12">
                  <c:v>45788</c:v>
                </c:pt>
                <c:pt idx="13">
                  <c:v>45792</c:v>
                </c:pt>
                <c:pt idx="14">
                  <c:v>45817</c:v>
                </c:pt>
                <c:pt idx="15">
                  <c:v>45836</c:v>
                </c:pt>
                <c:pt idx="16">
                  <c:v>45843</c:v>
                </c:pt>
                <c:pt idx="17">
                  <c:v>45857</c:v>
                </c:pt>
                <c:pt idx="18">
                  <c:v>45871</c:v>
                </c:pt>
                <c:pt idx="19">
                  <c:v>45881</c:v>
                </c:pt>
                <c:pt idx="20">
                  <c:v>45887</c:v>
                </c:pt>
                <c:pt idx="21">
                  <c:v>45901</c:v>
                </c:pt>
                <c:pt idx="22">
                  <c:v>45908</c:v>
                </c:pt>
                <c:pt idx="23">
                  <c:v>45928</c:v>
                </c:pt>
                <c:pt idx="24">
                  <c:v>45960</c:v>
                </c:pt>
                <c:pt idx="25">
                  <c:v>45975</c:v>
                </c:pt>
                <c:pt idx="26">
                  <c:v>46001</c:v>
                </c:pt>
                <c:pt idx="27">
                  <c:v>46044</c:v>
                </c:pt>
                <c:pt idx="28">
                  <c:v>46070</c:v>
                </c:pt>
                <c:pt idx="29">
                  <c:v>46092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7A-4CEE-AA46-414D553154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256496"/>
        <c:axId val="283257152"/>
      </c:lineChart>
      <c:dateAx>
        <c:axId val="283256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57152"/>
        <c:crosses val="autoZero"/>
        <c:auto val="1"/>
        <c:lblOffset val="100"/>
        <c:baseTimeUnit val="days"/>
      </c:dateAx>
      <c:valAx>
        <c:axId val="28325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56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A2B32-22D1-4F1F-94F6-7EE3FA35D3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F4AA3D-149A-447A-B706-73A233CF2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69603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55580-FDBD-4F4E-8E23-880DCCBC6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10D56-7F4A-476D-A432-F8ACDEB8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9052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20180506_101930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2018-05-06T10:19:30Z</dcterms:created>
  <dcterms:modified xsi:type="dcterms:W3CDTF">2018-05-06T10:19:34Z</dcterms:modified>
</cp:coreProperties>
</file>