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0.41189999999999999</c:v>
                </c:pt>
                <c:pt idx="4">
                  <c:v>0</c:v>
                </c:pt>
                <c:pt idx="5">
                  <c:v>0.34389999999999998</c:v>
                </c:pt>
                <c:pt idx="6">
                  <c:v>0</c:v>
                </c:pt>
                <c:pt idx="7">
                  <c:v>0.2014</c:v>
                </c:pt>
                <c:pt idx="8">
                  <c:v>0.25490000000000002</c:v>
                </c:pt>
                <c:pt idx="9">
                  <c:v>0.1356</c:v>
                </c:pt>
                <c:pt idx="10">
                  <c:v>0.15740000000000001</c:v>
                </c:pt>
                <c:pt idx="11">
                  <c:v>0.1726</c:v>
                </c:pt>
                <c:pt idx="12">
                  <c:v>0.22720000000000001</c:v>
                </c:pt>
                <c:pt idx="13">
                  <c:v>0</c:v>
                </c:pt>
                <c:pt idx="14">
                  <c:v>0</c:v>
                </c:pt>
                <c:pt idx="15">
                  <c:v>0.26619999999999999</c:v>
                </c:pt>
                <c:pt idx="16">
                  <c:v>0.2334</c:v>
                </c:pt>
                <c:pt idx="17">
                  <c:v>0</c:v>
                </c:pt>
                <c:pt idx="18">
                  <c:v>0.12429999999999999</c:v>
                </c:pt>
                <c:pt idx="19">
                  <c:v>0</c:v>
                </c:pt>
                <c:pt idx="20">
                  <c:v>0</c:v>
                </c:pt>
                <c:pt idx="21">
                  <c:v>0.32679999999999998</c:v>
                </c:pt>
                <c:pt idx="22">
                  <c:v>0.18079999999999999</c:v>
                </c:pt>
                <c:pt idx="23">
                  <c:v>0</c:v>
                </c:pt>
                <c:pt idx="24">
                  <c:v>9.1399999999999995E-2</c:v>
                </c:pt>
                <c:pt idx="25">
                  <c:v>0</c:v>
                </c:pt>
                <c:pt idx="26">
                  <c:v>0.21529999999999999</c:v>
                </c:pt>
                <c:pt idx="27">
                  <c:v>0</c:v>
                </c:pt>
                <c:pt idx="28">
                  <c:v>0.18240000000000001</c:v>
                </c:pt>
                <c:pt idx="29">
                  <c:v>9.5500000000000002E-2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48-47A4-BAF4-82AE3684D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185040"/>
        <c:axId val="285184712"/>
      </c:lineChart>
      <c:dateAx>
        <c:axId val="285185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84712"/>
        <c:crosses val="autoZero"/>
        <c:auto val="1"/>
        <c:lblOffset val="100"/>
        <c:baseTimeUnit val="days"/>
      </c:dateAx>
      <c:valAx>
        <c:axId val="28518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8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EDA13-FD93-4908-AA85-3FF187642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018A87-C55B-4F77-B8B2-6EFB8C6D76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17783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9DAB2-5FC5-4F8E-8208-025239F8F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63B97-5EAC-4042-BA5C-8D318F3B6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9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20180506_101921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 Rabie Juice</dc:title>
  <dc:creator>Administrator</dc:creator>
  <cp:lastModifiedBy>Administrator</cp:lastModifiedBy>
  <cp:revision>1</cp:revision>
  <dcterms:created xsi:type="dcterms:W3CDTF">2018-05-06T10:19:21Z</dcterms:created>
  <dcterms:modified xsi:type="dcterms:W3CDTF">2018-05-06T10:19:25Z</dcterms:modified>
</cp:coreProperties>
</file>