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F777D2-3F56-4810-8780-281152A8F7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5699565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0591694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799248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38453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3810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9922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07252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787983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55143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54770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7068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76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04153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D2CC3F7-ED8C-4F5E-AC7E-F137F9D20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 Rabie Juice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590A6-6DF4-441F-B114-E25216C917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99186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20180506_101905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Instagram Key Metrics Table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 Rabie Juice</dc:title>
  <dc:creator>Administrator</dc:creator>
  <cp:lastModifiedBy>Administrator</cp:lastModifiedBy>
  <cp:revision>1</cp:revision>
  <dcterms:created xsi:type="dcterms:W3CDTF">2018-05-06T10:19:06Z</dcterms:created>
  <dcterms:modified xsi:type="dcterms:W3CDTF">2018-05-06T10:19:11Z</dcterms:modified>
</cp:coreProperties>
</file>