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  <c:numCache>
                <c:formatCode>General</c:formatCode>
                <c:ptCount val="30"/>
                <c:pt idx="2">
                  <c:v>45639</c:v>
                </c:pt>
                <c:pt idx="3">
                  <c:v>45638</c:v>
                </c:pt>
                <c:pt idx="5">
                  <c:v>45670</c:v>
                </c:pt>
                <c:pt idx="7">
                  <c:v>45695</c:v>
                </c:pt>
                <c:pt idx="8">
                  <c:v>45716</c:v>
                </c:pt>
                <c:pt idx="9">
                  <c:v>45739</c:v>
                </c:pt>
                <c:pt idx="10">
                  <c:v>45762</c:v>
                </c:pt>
                <c:pt idx="11">
                  <c:v>45778</c:v>
                </c:pt>
                <c:pt idx="12">
                  <c:v>45788</c:v>
                </c:pt>
                <c:pt idx="13">
                  <c:v>45792</c:v>
                </c:pt>
                <c:pt idx="14">
                  <c:v>45817</c:v>
                </c:pt>
                <c:pt idx="15">
                  <c:v>45836</c:v>
                </c:pt>
                <c:pt idx="16">
                  <c:v>45843</c:v>
                </c:pt>
                <c:pt idx="17">
                  <c:v>45857</c:v>
                </c:pt>
                <c:pt idx="18">
                  <c:v>45871</c:v>
                </c:pt>
                <c:pt idx="19">
                  <c:v>45881</c:v>
                </c:pt>
                <c:pt idx="20">
                  <c:v>45887</c:v>
                </c:pt>
                <c:pt idx="21">
                  <c:v>45901</c:v>
                </c:pt>
                <c:pt idx="22">
                  <c:v>45908</c:v>
                </c:pt>
                <c:pt idx="23">
                  <c:v>45928</c:v>
                </c:pt>
                <c:pt idx="24">
                  <c:v>45960</c:v>
                </c:pt>
                <c:pt idx="25">
                  <c:v>45975</c:v>
                </c:pt>
                <c:pt idx="26">
                  <c:v>46001</c:v>
                </c:pt>
                <c:pt idx="27">
                  <c:v>46044</c:v>
                </c:pt>
                <c:pt idx="28">
                  <c:v>46070</c:v>
                </c:pt>
                <c:pt idx="29">
                  <c:v>46092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A8-4FA8-9128-3226D6C0F5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237368"/>
        <c:axId val="282239664"/>
      </c:lineChart>
      <c:catAx>
        <c:axId val="282237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239664"/>
        <c:crosses val="autoZero"/>
        <c:auto val="1"/>
        <c:lblAlgn val="ctr"/>
        <c:lblOffset val="100"/>
        <c:noMultiLvlLbl val="0"/>
      </c:catAx>
      <c:valAx>
        <c:axId val="282239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237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2B4D8-2723-4233-A510-C4F1C7CFD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7CE251-C80C-4786-BA7B-F8443F6E2B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98888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9ACF01-8E41-4B85-8CF1-07398E084D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6E749C-BDCD-4CBF-8F4A-C8D634CFD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3768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20180506_094813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Al Rabie Juice</dc:title>
  <dc:creator>Administrator</dc:creator>
  <cp:lastModifiedBy>Administrator</cp:lastModifiedBy>
  <cp:revision>1</cp:revision>
  <dcterms:created xsi:type="dcterms:W3CDTF">2018-05-06T09:48:15Z</dcterms:created>
  <dcterms:modified xsi:type="dcterms:W3CDTF">2018-05-06T09:48:18Z</dcterms:modified>
</cp:coreProperties>
</file>