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EF94-421C-9F51-CD0D5E8DD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630064"/>
        <c:axId val="275629736"/>
      </c:lineChart>
      <c:catAx>
        <c:axId val="27563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9736"/>
        <c:crosses val="autoZero"/>
        <c:auto val="1"/>
        <c:lblAlgn val="ctr"/>
        <c:lblOffset val="100"/>
        <c:noMultiLvlLbl val="0"/>
      </c:catAx>
      <c:valAx>
        <c:axId val="27562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3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FC043-882E-45F8-AE0F-674FFD196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137CDA-A696-4BC3-A684-764991247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5768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95F0A-A288-4473-A3AD-2C89177F8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AE1D-A781-447E-8E88-4DCD3109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518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20180506_090632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 Rabie Juice</dc:title>
  <dc:creator>Administrator</dc:creator>
  <cp:lastModifiedBy>Administrator</cp:lastModifiedBy>
  <cp:revision>1</cp:revision>
  <dcterms:created xsi:type="dcterms:W3CDTF">2018-05-06T09:09:09Z</dcterms:created>
  <dcterms:modified xsi:type="dcterms:W3CDTF">2018-05-06T09:09:13Z</dcterms:modified>
</cp:coreProperties>
</file>