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45639</c:v>
                </c:pt>
                <c:pt idx="3">
                  <c:v>45638</c:v>
                </c:pt>
                <c:pt idx="5">
                  <c:v>45670</c:v>
                </c:pt>
                <c:pt idx="7">
                  <c:v>45695</c:v>
                </c:pt>
                <c:pt idx="8">
                  <c:v>45716</c:v>
                </c:pt>
                <c:pt idx="9">
                  <c:v>45739</c:v>
                </c:pt>
                <c:pt idx="10">
                  <c:v>45762</c:v>
                </c:pt>
                <c:pt idx="11">
                  <c:v>45778</c:v>
                </c:pt>
                <c:pt idx="12">
                  <c:v>45788</c:v>
                </c:pt>
                <c:pt idx="13">
                  <c:v>45792</c:v>
                </c:pt>
                <c:pt idx="14">
                  <c:v>45817</c:v>
                </c:pt>
                <c:pt idx="15">
                  <c:v>45836</c:v>
                </c:pt>
                <c:pt idx="16">
                  <c:v>45843</c:v>
                </c:pt>
                <c:pt idx="17">
                  <c:v>45857</c:v>
                </c:pt>
                <c:pt idx="18">
                  <c:v>45871</c:v>
                </c:pt>
                <c:pt idx="19">
                  <c:v>45881</c:v>
                </c:pt>
                <c:pt idx="20">
                  <c:v>45887</c:v>
                </c:pt>
                <c:pt idx="21">
                  <c:v>45901</c:v>
                </c:pt>
                <c:pt idx="22">
                  <c:v>45908</c:v>
                </c:pt>
                <c:pt idx="23">
                  <c:v>45928</c:v>
                </c:pt>
                <c:pt idx="24">
                  <c:v>45960</c:v>
                </c:pt>
                <c:pt idx="25">
                  <c:v>45975</c:v>
                </c:pt>
                <c:pt idx="26">
                  <c:v>46001</c:v>
                </c:pt>
                <c:pt idx="27">
                  <c:v>46044</c:v>
                </c:pt>
                <c:pt idx="28">
                  <c:v>46070</c:v>
                </c:pt>
                <c:pt idx="29">
                  <c:v>46092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EF-48FB-9CE6-82B43A782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721640"/>
        <c:axId val="347722296"/>
      </c:lineChart>
      <c:dateAx>
        <c:axId val="347721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22296"/>
        <c:crosses val="autoZero"/>
        <c:auto val="1"/>
        <c:lblOffset val="100"/>
        <c:baseTimeUnit val="days"/>
      </c:dateAx>
      <c:valAx>
        <c:axId val="34772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72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6831D-B31D-4C4F-A4CF-4C22D51BD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8FB4E8-78CD-4EA5-84AA-6CEF9AE54E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06574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A9B0A-2DD2-4FB0-ABC7-6C7909075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1B405-B3F7-44BF-8990-7FD185458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0298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20180506_090148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 Rabie Juice</dc:title>
  <dc:creator>Administrator</dc:creator>
  <cp:lastModifiedBy>Administrator</cp:lastModifiedBy>
  <cp:revision>1</cp:revision>
  <dcterms:created xsi:type="dcterms:W3CDTF">2018-05-06T09:01:54Z</dcterms:created>
  <dcterms:modified xsi:type="dcterms:W3CDTF">2018-05-06T09:01:58Z</dcterms:modified>
</cp:coreProperties>
</file>