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6EAF47-2EC0-4895-877A-5C3E529644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8627115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470949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702383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87611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639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3582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760028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05874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7215244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50760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2854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980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69252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490ACC2-C68B-4CB5-A113-8950F4340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 Rabie Juice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E9B81D-9A64-47CB-8B0C-ABF439F16D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747265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20180506_085839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Instagram Key Metrics Table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 Rabie Juice</dc:title>
  <dc:creator>Administrator</dc:creator>
  <cp:lastModifiedBy>Administrator</cp:lastModifiedBy>
  <cp:revision>1</cp:revision>
  <dcterms:created xsi:type="dcterms:W3CDTF">2018-05-06T08:58:40Z</dcterms:created>
  <dcterms:modified xsi:type="dcterms:W3CDTF">2018-05-06T08:58:45Z</dcterms:modified>
</cp:coreProperties>
</file>