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964</c:v>
                </c:pt>
                <c:pt idx="3">
                  <c:v>973</c:v>
                </c:pt>
                <c:pt idx="5">
                  <c:v>974</c:v>
                </c:pt>
                <c:pt idx="6">
                  <c:v>974</c:v>
                </c:pt>
                <c:pt idx="7">
                  <c:v>978</c:v>
                </c:pt>
                <c:pt idx="8">
                  <c:v>982</c:v>
                </c:pt>
                <c:pt idx="9">
                  <c:v>983</c:v>
                </c:pt>
                <c:pt idx="10">
                  <c:v>984</c:v>
                </c:pt>
                <c:pt idx="11">
                  <c:v>982</c:v>
                </c:pt>
                <c:pt idx="12">
                  <c:v>984</c:v>
                </c:pt>
                <c:pt idx="13">
                  <c:v>987</c:v>
                </c:pt>
                <c:pt idx="14">
                  <c:v>986</c:v>
                </c:pt>
                <c:pt idx="15">
                  <c:v>986</c:v>
                </c:pt>
                <c:pt idx="16">
                  <c:v>986</c:v>
                </c:pt>
                <c:pt idx="17">
                  <c:v>985</c:v>
                </c:pt>
                <c:pt idx="18">
                  <c:v>992</c:v>
                </c:pt>
                <c:pt idx="19">
                  <c:v>992</c:v>
                </c:pt>
                <c:pt idx="20">
                  <c:v>993</c:v>
                </c:pt>
                <c:pt idx="21">
                  <c:v>993</c:v>
                </c:pt>
                <c:pt idx="22">
                  <c:v>991</c:v>
                </c:pt>
                <c:pt idx="23">
                  <c:v>990</c:v>
                </c:pt>
                <c:pt idx="24">
                  <c:v>991</c:v>
                </c:pt>
                <c:pt idx="25">
                  <c:v>993</c:v>
                </c:pt>
                <c:pt idx="26">
                  <c:v>994</c:v>
                </c:pt>
                <c:pt idx="27">
                  <c:v>995</c:v>
                </c:pt>
                <c:pt idx="28">
                  <c:v>994</c:v>
                </c:pt>
                <c:pt idx="29">
                  <c:v>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9E-4CFE-B91F-18D9E06B7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80496"/>
        <c:axId val="162930808"/>
      </c:lineChart>
      <c:dateAx>
        <c:axId val="27578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30808"/>
        <c:crosses val="autoZero"/>
        <c:auto val="1"/>
        <c:lblOffset val="100"/>
        <c:baseTimeUnit val="days"/>
      </c:dateAx>
      <c:valAx>
        <c:axId val="16293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8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3525-96FA-4601-8A75-58102429E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861F44-204F-40F6-A5B9-62DD847CD8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2182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2746D-B3B4-4A0D-81AC-ACE5E4CD0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30873-16E9-4A3A-B851-711CE10B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35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20180503_113325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Faden Media</dc:title>
  <dc:creator>Administrator</dc:creator>
  <cp:lastModifiedBy>Administrator</cp:lastModifiedBy>
  <cp:revision>1</cp:revision>
  <dcterms:created xsi:type="dcterms:W3CDTF">2018-05-03T11:33:26Z</dcterms:created>
  <dcterms:modified xsi:type="dcterms:W3CDTF">2018-05-03T11:33:30Z</dcterms:modified>
</cp:coreProperties>
</file>