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C70D-4B52-B420-90D8E0ED53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391448"/>
        <c:axId val="282391776"/>
      </c:lineChart>
      <c:catAx>
        <c:axId val="28239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91776"/>
        <c:crosses val="autoZero"/>
        <c:auto val="1"/>
        <c:lblAlgn val="ctr"/>
        <c:lblOffset val="100"/>
        <c:noMultiLvlLbl val="0"/>
      </c:catAx>
      <c:valAx>
        <c:axId val="28239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9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EFF89-0BA1-46BB-A619-72E15ACE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9E63BF-EFA3-42AA-96AC-5F65D93F7E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5604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5AF0B-0784-4B49-B390-CBF8868B1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31379-8805-4D86-973C-C339B5154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1534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20180503_113229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Faden Media</dc:title>
  <dc:creator>Administrator</dc:creator>
  <cp:lastModifiedBy>Administrator</cp:lastModifiedBy>
  <cp:revision>1</cp:revision>
  <dcterms:created xsi:type="dcterms:W3CDTF">2018-05-03T11:32:30Z</dcterms:created>
  <dcterms:modified xsi:type="dcterms:W3CDTF">2018-05-03T11:32:33Z</dcterms:modified>
</cp:coreProperties>
</file>