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6.9179000000000004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3.8934000000000002</c:v>
                </c:pt>
                <c:pt idx="8">
                  <c:v>4.2857000000000003</c:v>
                </c:pt>
                <c:pt idx="9">
                  <c:v>0</c:v>
                </c:pt>
                <c:pt idx="10">
                  <c:v>4.7789000000000001</c:v>
                </c:pt>
                <c:pt idx="11">
                  <c:v>6.8159000000000001</c:v>
                </c:pt>
                <c:pt idx="12">
                  <c:v>5.5951000000000004</c:v>
                </c:pt>
                <c:pt idx="13">
                  <c:v>0</c:v>
                </c:pt>
                <c:pt idx="14">
                  <c:v>3.6493000000000002</c:v>
                </c:pt>
                <c:pt idx="15">
                  <c:v>3.4483000000000001</c:v>
                </c:pt>
                <c:pt idx="16">
                  <c:v>3.7524999999999999</c:v>
                </c:pt>
                <c:pt idx="17">
                  <c:v>3.3485999999999998</c:v>
                </c:pt>
                <c:pt idx="18">
                  <c:v>4.1477000000000004</c:v>
                </c:pt>
                <c:pt idx="19">
                  <c:v>0</c:v>
                </c:pt>
                <c:pt idx="20">
                  <c:v>0</c:v>
                </c:pt>
                <c:pt idx="21">
                  <c:v>3.6254</c:v>
                </c:pt>
                <c:pt idx="22">
                  <c:v>3.4274</c:v>
                </c:pt>
                <c:pt idx="23">
                  <c:v>4.6440999999999999</c:v>
                </c:pt>
                <c:pt idx="24">
                  <c:v>0</c:v>
                </c:pt>
                <c:pt idx="25">
                  <c:v>2.9234</c:v>
                </c:pt>
                <c:pt idx="26">
                  <c:v>0</c:v>
                </c:pt>
                <c:pt idx="27">
                  <c:v>0</c:v>
                </c:pt>
                <c:pt idx="28">
                  <c:v>3.6198999999999999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72-4CF1-BC23-A5AEA91A8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133896"/>
        <c:axId val="317133240"/>
      </c:lineChart>
      <c:dateAx>
        <c:axId val="317133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33240"/>
        <c:crosses val="autoZero"/>
        <c:auto val="1"/>
        <c:lblOffset val="100"/>
        <c:baseTimeUnit val="days"/>
      </c:dateAx>
      <c:valAx>
        <c:axId val="31713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3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43ECF-E3E2-43E1-9703-FA6E1EA30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Interaction Rate | Faden Media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385DB2-B84E-4588-8F07-5B4F938386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32690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B5271-68A4-4F66-BEFC-76A79368CB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DBA57-0946-4A77-8691-3C90DD1ED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7893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20180503_112920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Faden Media</dc:title>
  <dc:creator>Administrator</dc:creator>
  <cp:lastModifiedBy>Administrator</cp:lastModifiedBy>
  <cp:revision>1</cp:revision>
  <dcterms:created xsi:type="dcterms:W3CDTF">2018-05-03T11:29:21Z</dcterms:created>
  <dcterms:modified xsi:type="dcterms:W3CDTF">2018-05-03T11:29:25Z</dcterms:modified>
</cp:coreProperties>
</file>