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4CB608-4185-463C-84A3-E437037565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3435455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17811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839856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10760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3270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1953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96151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351511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275072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69645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3805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265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fadenmedia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4.4588 %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75042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CAF249F-FE8B-487E-B699-161CE6466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Faden Media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67E14-3116-4039-A5D9-143CE9A5B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3256998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20180503_112901</Template>
  <TotalTime>0</TotalTime>
  <Words>31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Instagram Key Metrics Table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Faden Media</dc:title>
  <dc:creator>Administrator</dc:creator>
  <cp:lastModifiedBy>Administrator</cp:lastModifiedBy>
  <cp:revision>1</cp:revision>
  <dcterms:created xsi:type="dcterms:W3CDTF">2018-05-03T11:29:01Z</dcterms:created>
  <dcterms:modified xsi:type="dcterms:W3CDTF">2018-05-03T11:29:06Z</dcterms:modified>
</cp:coreProperties>
</file>