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566</c:v>
                </c:pt>
                <c:pt idx="1">
                  <c:v>587</c:v>
                </c:pt>
                <c:pt idx="2">
                  <c:v>587</c:v>
                </c:pt>
                <c:pt idx="3">
                  <c:v>587</c:v>
                </c:pt>
                <c:pt idx="4">
                  <c:v>588</c:v>
                </c:pt>
                <c:pt idx="5">
                  <c:v>588</c:v>
                </c:pt>
                <c:pt idx="6">
                  <c:v>591</c:v>
                </c:pt>
                <c:pt idx="7">
                  <c:v>592</c:v>
                </c:pt>
                <c:pt idx="8">
                  <c:v>592</c:v>
                </c:pt>
                <c:pt idx="9">
                  <c:v>591</c:v>
                </c:pt>
                <c:pt idx="10">
                  <c:v>591</c:v>
                </c:pt>
                <c:pt idx="11">
                  <c:v>591</c:v>
                </c:pt>
                <c:pt idx="12">
                  <c:v>591</c:v>
                </c:pt>
                <c:pt idx="13">
                  <c:v>591</c:v>
                </c:pt>
                <c:pt idx="14">
                  <c:v>591</c:v>
                </c:pt>
                <c:pt idx="15">
                  <c:v>593</c:v>
                </c:pt>
                <c:pt idx="16">
                  <c:v>594</c:v>
                </c:pt>
                <c:pt idx="17">
                  <c:v>593</c:v>
                </c:pt>
                <c:pt idx="18">
                  <c:v>593</c:v>
                </c:pt>
                <c:pt idx="19">
                  <c:v>593</c:v>
                </c:pt>
                <c:pt idx="20">
                  <c:v>593</c:v>
                </c:pt>
                <c:pt idx="21">
                  <c:v>592</c:v>
                </c:pt>
                <c:pt idx="22">
                  <c:v>593</c:v>
                </c:pt>
                <c:pt idx="23">
                  <c:v>593</c:v>
                </c:pt>
                <c:pt idx="24">
                  <c:v>593</c:v>
                </c:pt>
                <c:pt idx="25">
                  <c:v>594</c:v>
                </c:pt>
                <c:pt idx="26">
                  <c:v>595</c:v>
                </c:pt>
                <c:pt idx="27">
                  <c:v>595</c:v>
                </c:pt>
                <c:pt idx="28">
                  <c:v>597</c:v>
                </c:pt>
                <c:pt idx="29">
                  <c:v>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05-4A36-938E-3E4280BE1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02072"/>
        <c:axId val="143686112"/>
      </c:lineChart>
      <c:dateAx>
        <c:axId val="276702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686112"/>
        <c:crosses val="autoZero"/>
        <c:auto val="1"/>
        <c:lblOffset val="100"/>
        <c:baseTimeUnit val="days"/>
      </c:dateAx>
      <c:valAx>
        <c:axId val="14368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0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3F948-D9DE-4520-8322-601B3442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30F3A7-6622-4288-B2D0-785C5C3ACB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11371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43F66-9A80-4822-A1C0-295A83C9E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8F3A-BBAD-4B4D-A269-8EA13A781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572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20180503_105048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Faden Media</dc:title>
  <dc:creator>Administrator</dc:creator>
  <cp:lastModifiedBy>Administrator</cp:lastModifiedBy>
  <cp:revision>1</cp:revision>
  <dcterms:created xsi:type="dcterms:W3CDTF">2018-05-03T10:50:49Z</dcterms:created>
  <dcterms:modified xsi:type="dcterms:W3CDTF">2018-05-03T10:50:52Z</dcterms:modified>
</cp:coreProperties>
</file>