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F168F-0AF6-4DD0-8F22-D31E160E2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82933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87170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203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391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93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992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777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03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883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264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407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509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113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83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94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3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7661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8546FC-1E44-4FA4-AEFE-89E84F1A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6632B-A9A7-4E71-819C-F333A93B2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5109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20180503_104615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Twitter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Faden Media</dc:title>
  <dc:creator>Administrator</dc:creator>
  <cp:lastModifiedBy>Administrator</cp:lastModifiedBy>
  <cp:revision>1</cp:revision>
  <dcterms:created xsi:type="dcterms:W3CDTF">2018-05-03T10:46:16Z</dcterms:created>
  <dcterms:modified xsi:type="dcterms:W3CDTF">2018-05-03T10:46:21Z</dcterms:modified>
</cp:coreProperties>
</file>