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4E0D-42A3-92CB-A52D7819B5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383944"/>
        <c:axId val="285387224"/>
      </c:lineChart>
      <c:catAx>
        <c:axId val="285383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387224"/>
        <c:crosses val="autoZero"/>
        <c:auto val="1"/>
        <c:lblAlgn val="ctr"/>
        <c:lblOffset val="100"/>
        <c:noMultiLvlLbl val="0"/>
      </c:catAx>
      <c:valAx>
        <c:axId val="285387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383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4C0F3D-D561-45C1-BB4B-BAF7522D7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Faden Media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6582E50-E7D3-4516-AF9A-77277C02A95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2366492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0835D4-703C-4A36-91BD-DE903AECE0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6041F8-ED76-4769-B9E4-47466F74B2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0734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20180503_104557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Followers Total | Faden Media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 | Faden Media</dc:title>
  <dc:creator>Administrator</dc:creator>
  <cp:lastModifiedBy>Administrator</cp:lastModifiedBy>
  <cp:revision>1</cp:revision>
  <dcterms:created xsi:type="dcterms:W3CDTF">2018-05-03T10:45:57Z</dcterms:created>
  <dcterms:modified xsi:type="dcterms:W3CDTF">2018-05-03T10:46:01Z</dcterms:modified>
</cp:coreProperties>
</file>