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1.4885936511481001E-2</c:v>
                </c:pt>
                <c:pt idx="4">
                  <c:v>0.12276785714286</c:v>
                </c:pt>
                <c:pt idx="5">
                  <c:v>0</c:v>
                </c:pt>
                <c:pt idx="6">
                  <c:v>1.1151172731665999E-2</c:v>
                </c:pt>
                <c:pt idx="7">
                  <c:v>7.4338388343741001E-3</c:v>
                </c:pt>
                <c:pt idx="8">
                  <c:v>1.6727380863875999E-2</c:v>
                </c:pt>
                <c:pt idx="9">
                  <c:v>3.1597338388906999E-2</c:v>
                </c:pt>
                <c:pt idx="10">
                  <c:v>2.4159078238246E-2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2.6008768670579999E-2</c:v>
                </c:pt>
                <c:pt idx="15">
                  <c:v>2.8980122608210999E-2</c:v>
                </c:pt>
                <c:pt idx="16">
                  <c:v>2.9720994167254999E-2</c:v>
                </c:pt>
                <c:pt idx="17">
                  <c:v>0</c:v>
                </c:pt>
                <c:pt idx="18">
                  <c:v>1.3002934948174E-2</c:v>
                </c:pt>
                <c:pt idx="19">
                  <c:v>7.4310767630230007E-2</c:v>
                </c:pt>
                <c:pt idx="20">
                  <c:v>0</c:v>
                </c:pt>
                <c:pt idx="21">
                  <c:v>1.4861601337544E-2</c:v>
                </c:pt>
                <c:pt idx="22">
                  <c:v>1.3005350772889E-2</c:v>
                </c:pt>
                <c:pt idx="23">
                  <c:v>3.1585596967783E-2</c:v>
                </c:pt>
                <c:pt idx="24">
                  <c:v>1.7341756472191001E-2</c:v>
                </c:pt>
                <c:pt idx="25">
                  <c:v>2.9730935037907E-2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2.6009735072270002E-2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B2-4E13-98DF-C51A18849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262080"/>
        <c:axId val="273391192"/>
      </c:lineChart>
      <c:dateAx>
        <c:axId val="276262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91192"/>
        <c:crosses val="autoZero"/>
        <c:auto val="1"/>
        <c:lblOffset val="100"/>
        <c:baseTimeUnit val="days"/>
      </c:dateAx>
      <c:valAx>
        <c:axId val="27339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6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F4C53-A1B8-4E89-A179-8F0F40396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General Electric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8E72C4-403D-44D9-8374-E6D107F466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402140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0D3CF-BA1E-415D-AC66-70E135BDB1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F81DC-60A4-4A5C-B4BC-0D57DE39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9651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20180503_080723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| General Electric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General Electric</dc:title>
  <dc:creator>Administrator</dc:creator>
  <cp:lastModifiedBy>Administrator</cp:lastModifiedBy>
  <cp:revision>1</cp:revision>
  <dcterms:created xsi:type="dcterms:W3CDTF">2018-05-03T08:07:24Z</dcterms:created>
  <dcterms:modified xsi:type="dcterms:W3CDTF">2018-05-03T08:07:28Z</dcterms:modified>
</cp:coreProperties>
</file>