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7A72-44A3-A549-302D429DF8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283576"/>
        <c:axId val="353081928"/>
      </c:lineChart>
      <c:catAx>
        <c:axId val="162283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081928"/>
        <c:crosses val="autoZero"/>
        <c:auto val="1"/>
        <c:lblAlgn val="ctr"/>
        <c:lblOffset val="100"/>
        <c:noMultiLvlLbl val="0"/>
      </c:catAx>
      <c:valAx>
        <c:axId val="353081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83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5F809-D285-4126-8AD7-3BC3C2DF64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90DAA7-2AA5-4297-8DBD-FC2A01EFCBB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25940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33D71B-5085-4410-8417-F39E8BE05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6805C-3CD2-4933-875F-8BDBD3FFE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7665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20180503_080638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General Electric</dc:title>
  <dc:creator>Administrator</dc:creator>
  <cp:lastModifiedBy>Administrator</cp:lastModifiedBy>
  <cp:revision>1</cp:revision>
  <dcterms:created xsi:type="dcterms:W3CDTF">2018-05-03T08:06:39Z</dcterms:created>
  <dcterms:modified xsi:type="dcterms:W3CDTF">2018-05-03T08:06:43Z</dcterms:modified>
</cp:coreProperties>
</file>