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-7.4421373818561003E-3</c:v>
                </c:pt>
                <c:pt idx="2">
                  <c:v>-1.1164036915749E-2</c:v>
                </c:pt>
                <c:pt idx="3">
                  <c:v>1.8608805686850999E-2</c:v>
                </c:pt>
                <c:pt idx="4">
                  <c:v>4.4652824291135998E-2</c:v>
                </c:pt>
                <c:pt idx="5">
                  <c:v>5.5791118054006002E-2</c:v>
                </c:pt>
                <c:pt idx="6">
                  <c:v>1.4869335712427E-2</c:v>
                </c:pt>
                <c:pt idx="7">
                  <c:v>-7.4335625348447999E-3</c:v>
                </c:pt>
                <c:pt idx="8">
                  <c:v>-3.7170575772218998E-3</c:v>
                </c:pt>
                <c:pt idx="9">
                  <c:v>-7.4343914950560997E-3</c:v>
                </c:pt>
                <c:pt idx="10">
                  <c:v>3.7174721189591003E-2</c:v>
                </c:pt>
                <c:pt idx="11">
                  <c:v>-7.4321813452247996E-3</c:v>
                </c:pt>
                <c:pt idx="12">
                  <c:v>1.4865467518953001E-2</c:v>
                </c:pt>
                <c:pt idx="13">
                  <c:v>3.7158145065398001E-3</c:v>
                </c:pt>
                <c:pt idx="14">
                  <c:v>7.4313528777913999E-3</c:v>
                </c:pt>
                <c:pt idx="15">
                  <c:v>0</c:v>
                </c:pt>
                <c:pt idx="16">
                  <c:v>1.4861601337544E-2</c:v>
                </c:pt>
                <c:pt idx="17">
                  <c:v>3.7148482484491E-3</c:v>
                </c:pt>
                <c:pt idx="18">
                  <c:v>-1.8573551263001E-2</c:v>
                </c:pt>
                <c:pt idx="19">
                  <c:v>-7.4308006687720998E-3</c:v>
                </c:pt>
                <c:pt idx="20">
                  <c:v>1.4862705755582999E-2</c:v>
                </c:pt>
                <c:pt idx="21">
                  <c:v>-1.1145372812721E-2</c:v>
                </c:pt>
                <c:pt idx="22">
                  <c:v>-1.1146615144534E-2</c:v>
                </c:pt>
                <c:pt idx="23">
                  <c:v>3.715952584445E-3</c:v>
                </c:pt>
                <c:pt idx="24">
                  <c:v>-1.4863258026158999E-2</c:v>
                </c:pt>
                <c:pt idx="25">
                  <c:v>3.7163668797384002E-3</c:v>
                </c:pt>
                <c:pt idx="26">
                  <c:v>2.2297372626258999E-2</c:v>
                </c:pt>
                <c:pt idx="27">
                  <c:v>0</c:v>
                </c:pt>
                <c:pt idx="28">
                  <c:v>-3.715400334386E-3</c:v>
                </c:pt>
                <c:pt idx="29">
                  <c:v>-7.4310767630229998E-3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A3-4199-90F5-D8A71F8F9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491336"/>
        <c:axId val="285492976"/>
      </c:lineChart>
      <c:dateAx>
        <c:axId val="285491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92976"/>
        <c:crosses val="autoZero"/>
        <c:auto val="1"/>
        <c:lblOffset val="100"/>
        <c:baseTimeUnit val="days"/>
      </c:dateAx>
      <c:valAx>
        <c:axId val="28549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9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C8CAF-AC33-497B-8EAC-CAEAA3BB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8871E8-1829-4375-9D5F-C64ABD2282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23594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65C90-E737-4F72-9A12-B3B3A8B15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40DCA-AC8D-4109-8836-797205575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301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20180503_080109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General Electric</dc:title>
  <dc:creator>Administrator</dc:creator>
  <cp:lastModifiedBy>Administrator</cp:lastModifiedBy>
  <cp:revision>1</cp:revision>
  <dcterms:created xsi:type="dcterms:W3CDTF">2018-05-03T08:01:10Z</dcterms:created>
  <dcterms:modified xsi:type="dcterms:W3CDTF">2018-05-03T08:01:14Z</dcterms:modified>
</cp:coreProperties>
</file>