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E45-4208-9198-8120988E3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734336"/>
        <c:axId val="284379272"/>
      </c:lineChart>
      <c:catAx>
        <c:axId val="17573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79272"/>
        <c:crosses val="autoZero"/>
        <c:auto val="1"/>
        <c:lblAlgn val="ctr"/>
        <c:lblOffset val="100"/>
        <c:noMultiLvlLbl val="0"/>
      </c:catAx>
      <c:valAx>
        <c:axId val="28437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73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BCF79-0FAF-4056-9CF2-0B44BE243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4D324D-C599-4211-B4FC-B3DFB439A0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27718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0146E-EE88-4C39-AE71-DE9D206F7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9917E-0B4A-47D5-A680-D3862B52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670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20180503_075210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General Electric</dc:title>
  <dc:creator>Administrator</dc:creator>
  <cp:lastModifiedBy>Administrator</cp:lastModifiedBy>
  <cp:revision>1</cp:revision>
  <dcterms:created xsi:type="dcterms:W3CDTF">2018-05-03T07:55:06Z</dcterms:created>
  <dcterms:modified xsi:type="dcterms:W3CDTF">2018-05-03T07:55:10Z</dcterms:modified>
</cp:coreProperties>
</file>