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145BB3-7E8F-42A9-8291-1D79F00DB3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1643992"/>
              </p:ext>
            </p:extLst>
          </p:nvPr>
        </p:nvGraphicFramePr>
        <p:xfrm>
          <a:off x="457200" y="1468438"/>
          <a:ext cx="8229600" cy="469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138052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78339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9726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6720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569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194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- 2018-04-09 12:22:13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معظم الناس يريدون الإبتكار و يطمحون للوصول الى درجة عالية من الإبداع.. لكن لماذا نرغب في الابتكار.. هل سألت نفسك يوماً عن أصل هذه الرغبة؟
#تكنولوجيا #المستقبل 
شاركنا.. ما هو الشئ الذي يحفزك على بذل المزيد من الجهد للقيام بشيء غير عادي؟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https://t.co/1QRfX4gdLZ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595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- 2018-04-09 11:21:58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جنرال_إلكتريك توضح للعربية تعاملاتها مع السعودية و المجتمع العربي بشكل أوسع في مجالات الرقمنة..
لمشاهدة الفيديو بالكامل..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https://t.co/BZ2MERpKnT https://t.co/aeC628gCci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37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- 2018-04-08 12:10:19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جنرال_إلكتريك توضح للعربية تعاملاتها مع السعودية و المجتمع العربي بشكل أوسع في مجالات الرقمنة..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 talks to Al Arabiya about the Saudi market and the digitalization opportunities found in the Middle east..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لمشاهدة الفيديو بالكامل..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Video’s link..
https://t.co/Fj0aVhSPnA https://t.co/VafyWWDmze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643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- 2018-04-07 17:12:54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الحلول القائمة على النتائج هو البرنامج الذي نستخدمه في #جنرال_إلكتريك لرصد و تحسين الآداء في المستشفيات عبر الإستعانة بمصادر خارجية.
من الأمور التي يحلها هذا البرنامج هي مشكلة الإفراط في الإنفاق و أمور توسيع و تطوير المستشفيات.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https://t.co/np6FqtrJC9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45210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E250B9E-3AB0-454D-9C9A-14A0CDA57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| General Electric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AA8C1-A734-4A19-82C9-1779BB3EBD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253363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B5188A-02B3-4715-A63E-5286B1F947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351141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59529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69517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1152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5047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933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717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- 2018-04-07 15:55:47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تقود #جنرال_إلكتريك قطاع الصحة وتساعد في تسهيل تقديم رعاية أفضل بطرق فعالة.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https://t.co/lKuE76svvl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049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- 2018-04-06 14:17:38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أي منهم يهمك أكثر؟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3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- 2018-04-05 15:35:13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تقدم لكم #جنرال_إلكتريك أروع خمس أشياء هذا الشهر
- المعالجة الذاتية في الطيارات
- روبوت النجارة
- عازف البيانو
- الروبوتات بالعضلات المرنة
-  برنامج التعرف على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DNA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دقائق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https://t.co/KLDH6fFLrA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635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- 2018-04-05 12:05:09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جنرال_إلكتريك ترغب بتوظيف 20,000 إمرأة في مجال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عند حلول سنة 2020.. و جعل فئة النساء في البرامج التقنية المبدئية تأخذ حيز الخمسين بالمائة.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https://t.co/p4Ev0Pw5Lu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577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- 2018-04-04 17:54:49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منذ عام 2010 تزايد عدد النساء العاملات في #جنرال_إلكتريك بعشرين ضعف!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https://t.co/IgdHgYrx3y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71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- 2018-04-04 15:24:47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تعزز #شبكة_المرأة، التي أطلقت في #السعودية عام 2013، النمو المهني للمرأة العاملة في #جنرال_إلكتريك و تطويرها من خلال توفير التوجيه و التواصل و تنمية المهارات و التدريب على المسارات الوظيفية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https://t.co/w9wZNL6E8Q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40815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F98B5AA-0700-4AC8-96EF-19B6DDE9D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| General Electric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B8CDC1-060E-4DCE-BB4E-02E01EE6B5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0293862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20180503_074606</Template>
  <TotalTime>0</TotalTime>
  <Words>196</Words>
  <Application>Microsoft Office PowerPoint</Application>
  <PresentationFormat>On-screen Show (4:3)</PresentationFormat>
  <Paragraphs>64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Lato</vt:lpstr>
      <vt:lpstr>Arial</vt:lpstr>
      <vt:lpstr>Calibri</vt:lpstr>
      <vt:lpstr>quintly_template</vt:lpstr>
      <vt:lpstr>Own Tweets Table (Top 10) | General Electric - 1 of 2</vt:lpstr>
      <vt:lpstr>Own Tweets Table (Top 10) | General Electric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Tweets Table (Top 10) | General Electric - 1 of 2</dc:title>
  <dc:creator>Administrator</dc:creator>
  <cp:lastModifiedBy>Administrator</cp:lastModifiedBy>
  <cp:revision>1</cp:revision>
  <dcterms:created xsi:type="dcterms:W3CDTF">2018-05-03T07:46:07Z</dcterms:created>
  <dcterms:modified xsi:type="dcterms:W3CDTF">2018-05-03T07:46:29Z</dcterms:modified>
</cp:coreProperties>
</file>