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B1405-4E59-4535-8637-B3AD857CC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573366"/>
              </p:ext>
            </p:extLst>
          </p:nvPr>
        </p:nvGraphicFramePr>
        <p:xfrm>
          <a:off x="457200" y="1468438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1302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192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902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06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461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742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4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- 2018-04-30 13:09:59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إبتكارات هذا الشهر في مجالات التكنولوجيا، الطاقة، و الصحة..
- الطباعة ثلاثية الأبعاد تساعد أحد المهندسين على تصميم قطع الطيارات بسرعة هائلة.. 
- #جنرال_إلكتريك تعمل على مشروع في غانا لتحويل النفايات الى طاقة يُستفاد بها في الكهرباء..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https://t.co/ChL7EotCDZ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25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- 2018-04-26 16:38:09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الفرص العظيمة تأتي مع التغييرات الكبيرة"
بقلم جوزيف أنيس، الرئيس والمدير التنفيذى لأعمال #جنرال_إلكتريك لخدمات الطاقة فى الشرق الأوسط وأفريقيا
لقراءة المقال بالكامل..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https://t.co/ClDLTVYqbz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تؤيد العبارة؟
هل تؤمن بالتغيير الكبير أم تفضل التدرج الإستراتيجي؟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https://t.co/tLNWOyZx90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0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- 2018-04-25 18:06:48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تفرعات مجالات التكنولوجيا و الصناعة كثيرة.. شاركنا تخصصك؟ هل هو في الصورة؟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https://t.co/raS844UyXb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- 2018-04-25 16:14:32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Learn more about how #BHGEmpowers #females in #SaudiArabia! In line with the goals of @SaudiVision2030, #BHGE is keen on driving diversity in the Kingdom and female career development, click here to watch https://t.co/GgtVwvZiIZ 
@BHGECO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371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AD5E9A-6A5B-4E68-8C0B-4A7791B0C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B17E6-D575-4014-9287-B515B1CB5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939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35616-369E-48F5-974A-774EF75C6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7170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8193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1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417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256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89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11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1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- 2018-04-25 10:36:20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Join the #BHGE booth at #ATSE2018 to experience how augmented reality can help improve customer outcomes in the oil and gas industry. @BHGE https://t.co/bHE5oKPcZe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6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- 2018-04-24 12:56:50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Happening now at #ATSE2018: Daniel Rodas, Solution Architecture Director, for #BHGE, MENAT, Subsaharan Africa &amp;amp; India giving a keynote speech about the fullstream digital revolution in the oil and gas industry and what it means for the industry in #SaudiArabia. 
@BHGECO https://t.co/aIptjIsHTf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8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- 2018-04-24 12:55:40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Nick Nawfal, Geo-market VP for #BHGE #SaudiArabia &amp;amp; #Bahrain receives an award for our support to #ATSE2018 as a diamond sponsor. Looking forward to a successful event. 
@BHGECO https://t.co/z3B1AgWLC8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7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- 2018-04-23 14:57:09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إعادة تدوير البلاستيك.. 
خفض
رفض
إعادة استخدام
إعادة تدوير
إزالة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https://t.co/Sy3tdlkf4N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152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5F3CD3-C67A-421B-9729-812E0C45E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4ED94-BE3B-493C-BB84-87F03DADC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0469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56A4F-F709-4452-A7AA-4B6335A38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2031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9121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3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151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780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296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46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82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- 2018-04-23 13:44:38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البلاستيك من أكثر المواد التي تُغرق الكوكب..
إحصائيات..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https://t.co/na42RqcIe5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33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- 2018-04-22 18:08:12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تسمم و إيذاء الحياة البحرية، تعطيل الهرمونات..
هي فقط بعض التأثيرات السلبية التي تسببها المواد البلاستيكية 
لذلك تم تخصيص يوم الكرة الأرضية لعام 2018 للتوعية ضد مشكلة أضرار البلاستيك.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https://t.co/7H9gZkrw5P https://t.co/4s1NGsQWFX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2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- 2018-04-22 18:05:13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العام الماضي ، تكريمًا بيوم الأرض ، حوّل موظفو شركة  #جنرال_إلكتريك ساحة مواقف السيارات إلى مصدر للطاقة الشمسية.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generalelectric 
https://t.co/SnfaHSIvKD https://t.co/1LavgWhoem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88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- 2018-04-22 15:28:09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صديقة للبيئة..
الهدف من مناسبة يوم الأرض هو جذب إهتمام الرأي العام لأهمية البيئة والحفاظ عليها، وإبراز قضية البيئة كإحدى القضايا الأساسية في 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https://t.co/OWv1YGLMYQ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6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- 2018-04-22 15:01:43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@GE_MENAT: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تتعاون #جنرال_إلكتريك للرعاية الصحية مع القطاع الخاص في العراق في تجهيز مركز الأندلس لعلوم الأورام والذي يعتبر الأول من نوعه…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48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- 2018-04-20 17:43:05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هو برأيك أعظم إختراع قدمه الإنسان حتى الآن؟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978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A9C40D1-B2AF-4FB6-9D1F-BCFD9967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3AF9F-AE2E-4446-8E35-6C7C2A686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48907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E8218-F7B8-48B4-B7BD-3ADA7026D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9543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4020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177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7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07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793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15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- 2018-04-19 12:29:49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طباعة ثلاثية الأبعاد هي إحدى تقنيات التصنيع بالإضافة، و التي أصبحت تُستخدم بشكل واسع في مجالات الصناعة، الهندسة، و التكنولوجيا بشكل عام. التصنيع بالإضافة هي هبة تأتي بأشكال عديدة للمُستخدم..
للإطلاع على خياراتنا بإمكانك زيارة..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https://t.co/VFgAx8n8Ds https://t.co/bifxeSBPhZ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64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- 2018-04-19 09:57:52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لشركة مجموعة الرياض للكيبلات في المملكة العربية #السعودية على الفوز بجائزة "المورد الرئيسي" في مؤتمر #جنرال_إلكتريك للشراكة الواحدة. تعتمد الجائزة على جودة السلع والخدمات المقدمة، وتنفيذ المشاريع في وقت سريع وبتكاليف تنافسية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https://t.co/x7VjVC7bDf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02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- 2018-04-18 14:23:41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@QimamFellowship: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أتممنا بحمد الله خطوة في #برنامج_قمم بعقد المقابلات الشخصية للمتقدمين  والتي تكللت بالنجاح وأطلعتنا على إمكانيات لا مح…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21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- 2018-04-18 13:28:44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@GE_MENAT: Excited to kick off the One #GE Power Partnership Summit in #Dubai with 280+ suppliers &amp;amp; partners! We’re committed to further…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0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- 2018-04-17 19:37:49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#GE &amp;amp; SEC take the #DigitalTransformation of Power in #SaudiArabia further with an MoU to strengthen the Generation Optimization Center for asset performance management at additional plants that generate up to 25 GW of power. @ALKAHRABA, #PoweringForward, @GE_Power https://t.co/k9NYspqIWn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2495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D4CD38-4188-4528-835D-77D3D982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11E72-D87D-4C49-AACF-97F203C47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6402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87FD5-C68A-4A9C-A575-97216EE0C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6999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3576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007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4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78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19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251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06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- 2018-04-17 12:34:56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مختبر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للتكنولوجيا و الأبحاث في السعودية يعمل على أكثر من 15 مشروع دائم يختص في دراسة و تحليل مشاكل الغاز و الوقود في الشرق الاوسط.. و دور الصناعة بالإضافة في التغيير و التطوير.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https://t.co/IA5Ne1d2LX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2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- 2018-04-17 10:32:01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@ScientificSaudi: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ساهم أويلر في الكثير من علوم الرياضيات، كالهندسة، التكامل، حساب المثلثات، الجبر، ونظرية الأعداد، وسميت باسمه الكثير من…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27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- 2018-04-16 17:53:02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Thank you to our customers &amp;amp; partners who attended @GE_Power’s #Saudi Power Efficiency &amp;amp; Flexibility Day in #Riyadh today. We’re committed to #PoweringTheFuture of the Kingdom together! #PoweringForward #SaudiArabia #KSA https://t.co/W9PHGdh2cF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6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- 2018-04-16 17:00:56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 the #EnergyMix diversifies to include more #RenewableEnergy in #Saudi, flexible, modular #EnergyStorage platforms like #GEReservoir can help balance the grid &amp;amp; reduce energy costs” says @ClaudeMubaya in #Riyadh at #Saudi Power Efficiency &amp;amp; Flexibility Day. #PoweringForward https://t.co/LDNCR5v8Cl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3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- 2018-04-16 15:01:54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#DYK: @GE_Power’s H-class #GasTurbines helped set 2 @GWR #WorldRecords for efficiency? Thomas Dreisbach explains how it offers industry-leading efficiency &amp;amp; #FuelFlexibility, making it an excellent fit for KSA’s power sector. #PoweringForward https://t.co/FXOsIq1ux9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863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C8C56CB-B3B8-488F-8E39-DB5D223FC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1A971-9FDA-460F-A63A-3565A94F7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5225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73F0E-E37D-42B7-9363-ECF737A8C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0216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766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977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443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065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307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054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23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- 2018-04-16 10:51:41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“ #EnergyDiversification, the #DigitalIndustrial transformation &amp;amp; #Decentralization will be key drivers of the #FutureOfPower in #KSA &amp;amp; the region” says Ghassan Barghout, CEO for @GE_Power’s Gas Power Systems-Sales business in #MENA. #PoweringForward https://t.co/8Zi8CNrxCY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79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98B018-B54B-4D5C-8E0E-5CC1F532B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General Electric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54C0F-24C8-4496-9E43-0C0B11492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34868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20180503_074156</Template>
  <TotalTime>1</TotalTime>
  <Words>498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Lato</vt:lpstr>
      <vt:lpstr>Calibri</vt:lpstr>
      <vt:lpstr>quintly_template</vt:lpstr>
      <vt:lpstr>Twitter Own and Retweeted Tweets Table | General Electric - 1 of 6</vt:lpstr>
      <vt:lpstr>Twitter Own and Retweeted Tweets Table | General Electric - 2 of 6</vt:lpstr>
      <vt:lpstr>Twitter Own and Retweeted Tweets Table | General Electric - 3 of 6</vt:lpstr>
      <vt:lpstr>Twitter Own and Retweeted Tweets Table | General Electric - 4 of 6</vt:lpstr>
      <vt:lpstr>Twitter Own and Retweeted Tweets Table | General Electric - 5 of 6</vt:lpstr>
      <vt:lpstr>Twitter Own and Retweeted Tweets Table | General Electric - 6 of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General Electric - 1 of 6</dc:title>
  <dc:creator>Administrator</dc:creator>
  <cp:lastModifiedBy>Administrator</cp:lastModifiedBy>
  <cp:revision>1</cp:revision>
  <dcterms:created xsi:type="dcterms:W3CDTF">2018-05-03T07:41:57Z</dcterms:created>
  <dcterms:modified xsi:type="dcterms:W3CDTF">2018-05-03T07:43:35Z</dcterms:modified>
</cp:coreProperties>
</file>